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4" descr="луг"/>
          <p:cNvPicPr>
            <a:picLocks noChangeAspect="1" noChangeArrowheads="1"/>
          </p:cNvPicPr>
          <p:nvPr/>
        </p:nvPicPr>
        <p:blipFill>
          <a:blip r:embed="rId2">
            <a:lum bright="12000" contrast="4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Учитель</cp:lastModifiedBy>
  <cp:revision>1</cp:revision>
  <dcterms:modified xsi:type="dcterms:W3CDTF">2011-10-08T05:10:22Z</dcterms:modified>
</cp:coreProperties>
</file>