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2" r:id="rId3"/>
    <p:sldId id="264" r:id="rId4"/>
    <p:sldId id="260" r:id="rId5"/>
    <p:sldId id="271" r:id="rId6"/>
    <p:sldId id="261" r:id="rId7"/>
    <p:sldId id="272" r:id="rId8"/>
    <p:sldId id="276" r:id="rId9"/>
    <p:sldId id="278" r:id="rId10"/>
    <p:sldId id="256" r:id="rId11"/>
    <p:sldId id="274" r:id="rId12"/>
    <p:sldId id="277" r:id="rId13"/>
    <p:sldId id="273" r:id="rId14"/>
    <p:sldId id="258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35\&#1082;%20&#1091;&#1088;&#1086;&#1082;&#1091;%20&#1052;&#1091;&#1079;&#1099;&#1082;&#1072;\&#1087;&#1088;&#1077;&#1079;&#1077;&#1085;&#1090;&#1072;&#1094;&#1080;&#1080;%20&#1082;%20&#1091;&#1088;&#1086;&#1082;&#1072;&#1084;%20&#1084;&#1091;&#1079;&#1099;&#1082;&#1080;\5%20&#1082;&#1083;&#1072;&#1089;&#1089;\&#1079;&#1074;&#1105;&#1079;&#1076;&#1085;&#1072;&#1103;%20&#1092;&#1083;&#1077;&#1081;&#1090;&#1072;%20&#1092;&#1083;&#1077;&#1081;&#1090;&#1072;\&#1069;&#1085;&#1080;&#1086;_&#1052;&#1072;&#1088;&#1080;&#1082;&#1086;&#1085;&#1077;_-_&#1054;&#1076;&#1080;&#1085;&#1086;&#1082;&#1080;&#1081;_&#1087;&#1072;&#1089;&#1090;&#1091;&#1093;_(&#1059;&#1073;&#1080;&#1090;&#1100;_&#1041;&#1080;&#1083;&#1083;&#1072;)_(&#1054;&#1095;&#1077;&#1085;&#1100;_&#1082;&#1088;&#1072;&#1089;&#1080;&#1074;&#1072;&#1103;_&#1082;&#1086;&#1084;&#1087;&#1086;&#1079;&#1080;&#1094;&#1080;&#1103;,__(mp3ostrov.com).mp3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35\&#1082;%20&#1091;&#1088;&#1086;&#1082;&#1091;%20&#1052;&#1091;&#1079;&#1099;&#1082;&#1072;\&#1087;&#1088;&#1077;&#1079;&#1077;&#1085;&#1090;&#1072;&#1094;&#1080;&#1080;%20&#1082;%20&#1091;&#1088;&#1086;&#1082;&#1072;&#1084;%20&#1084;&#1091;&#1079;&#1099;&#1082;&#1080;\5%20&#1082;&#1083;&#1072;&#1089;&#1089;\&#1079;&#1074;&#1105;&#1079;&#1076;&#1085;&#1072;&#1103;%20&#1092;&#1083;&#1077;&#1081;&#1090;&#1072;%20&#1092;&#1083;&#1077;&#1081;&#1090;&#1072;\&#1069;&#1085;&#1080;&#1086;_&#1052;&#1072;&#1088;&#1080;&#1082;&#1086;&#1085;&#1077;_-_&#1054;&#1076;&#1080;&#1085;&#1086;&#1082;&#1080;&#1081;_&#1087;&#1072;&#1089;&#1090;&#1091;&#1093;_(&#1059;&#1073;&#1080;&#1090;&#1100;_&#1041;&#1080;&#1083;&#1083;&#1072;)_(&#1054;&#1095;&#1077;&#1085;&#1100;_&#1082;&#1088;&#1072;&#1089;&#1080;&#1074;&#1072;&#1103;_&#1082;&#1086;&#1084;&#1087;&#1086;&#1079;&#1080;&#1094;&#1080;&#1103;,__(mp3ostrov.com).mp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35\&#1082;%20&#1091;&#1088;&#1086;&#1082;&#1091;%20&#1052;&#1091;&#1079;&#1099;&#1082;&#1072;\&#1087;&#1088;&#1077;&#1079;&#1077;&#1085;&#1090;&#1072;&#1094;&#1080;&#1080;%20&#1082;%20&#1091;&#1088;&#1086;&#1082;&#1072;&#1084;%20&#1084;&#1091;&#1079;&#1099;&#1082;&#1080;\5%20&#1082;&#1083;&#1072;&#1089;&#1089;\&#1079;&#1074;&#1105;&#1079;&#1076;&#1085;&#1072;&#1103;%20&#1092;&#1083;&#1077;&#1081;&#1090;&#1072;%20&#1092;&#1083;&#1077;&#1081;&#1090;&#1072;\1%20&#1042;&#1086;&#1083;&#1096;&#1077;&#1073;&#1085;&#1072;&#1103;%20&#1092;&#1083;&#1077;&#1081;&#1090;&#1072;.%20&#1069;&#1090;&#1085;&#1080;&#1095;&#1077;&#1089;&#1082;&#1072;&#1103;%20&#1084;&#1091;&#1079;&#1099;&#1082;&#1072;..mp3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35\&#1082;%20&#1091;&#1088;&#1086;&#1082;&#1091;%20&#1052;&#1091;&#1079;&#1099;&#1082;&#1072;\&#1087;&#1088;&#1077;&#1079;&#1077;&#1085;&#1090;&#1072;&#1094;&#1080;&#1080;%20&#1082;%20&#1091;&#1088;&#1086;&#1082;&#1072;&#1084;%20&#1084;&#1091;&#1079;&#1099;&#1082;&#1080;\5%20&#1082;&#1083;&#1072;&#1089;&#1089;\&#1079;&#1074;&#1105;&#1079;&#1076;&#1085;&#1072;&#1103;%20&#1092;&#1083;&#1077;&#1081;&#1090;&#1072;%20&#1092;&#1083;&#1077;&#1081;&#1090;&#1072;\&#1069;&#1085;&#1080;&#1086;_&#1052;&#1072;&#1088;&#1080;&#1082;&#1086;&#1085;&#1077;_-_&#1054;&#1076;&#1080;&#1085;&#1086;&#1082;&#1080;&#1081;_&#1087;&#1072;&#1089;&#1090;&#1091;&#1093;_(&#1059;&#1073;&#1080;&#1090;&#1100;_&#1041;&#1080;&#1083;&#1083;&#1072;)_(&#1054;&#1095;&#1077;&#1085;&#1100;_&#1082;&#1088;&#1072;&#1089;&#1080;&#1074;&#1072;&#1103;_&#1082;&#1086;&#1084;&#1087;&#1086;&#1079;&#1080;&#1094;&#1080;&#1103;,__(mp3ostrov.com).mp3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0" descr="M:\к уроку Музыка\презентации к урокам музыки\5 класс\волшебная флейта\28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71472" y="500042"/>
            <a:ext cx="7858180" cy="5832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M:\Мои рисунки\художники\Les_06\p09_d14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14290"/>
            <a:ext cx="5429288" cy="6429396"/>
          </a:xfrm>
          <a:prstGeom prst="rect">
            <a:avLst/>
          </a:prstGeom>
          <a:noFill/>
        </p:spPr>
      </p:pic>
      <p:pic>
        <p:nvPicPr>
          <p:cNvPr id="5" name="Энио_Мариконе_-_Одинокий_пастух_(Убить_Билла)_(Очень_красивая_композиция,_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14546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M:\к уроку Музыка\презентации к урокам музыки\5 класс\волшебная флейта\Hendrick_Jansz._Terbrugghen_002_OBNP2009-Y09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-35343"/>
            <a:ext cx="5357850" cy="7131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M:\к уроку Музыка\презентации к урокам музыки\5 класс\волшебная флейта\Fairy Melody_Sanders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812" t="15625" r="22656" b="12500"/>
          <a:stretch>
            <a:fillRect/>
          </a:stretch>
        </p:blipFill>
        <p:spPr bwMode="auto">
          <a:xfrm>
            <a:off x="2285984" y="33815"/>
            <a:ext cx="5643602" cy="6831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M:\к уроку Музыка\презентации к урокам музыки\5 класс\волшебная флейта\Luti_Benedetto-ZZZ-Boy_with_a_Flu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2143108" y="-4926"/>
            <a:ext cx="5429288" cy="6999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M:\Мои рисунки\художники\неизвестный мастер нидерланды музыкантш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0"/>
            <a:ext cx="603461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7" descr="M:\к уроку Музыка\презентации к урокам музыки\5 класс\волшебная флейта\1223535420_water_music_by_lucio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0" y="18388"/>
            <a:ext cx="9144000" cy="6728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4" descr="M:\к уроку Музыка\презентации к урокам музыки\5 класс\волшебная флейта\498d9963d78f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6858016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2" descr="M:\к уроку Музыка\презентации к урокам музыки\5 класс\волшебная флейта\300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156" t="11145" r="10156" b="10283"/>
          <a:stretch>
            <a:fillRect/>
          </a:stretch>
        </p:blipFill>
        <p:spPr bwMode="auto">
          <a:xfrm>
            <a:off x="0" y="571480"/>
            <a:ext cx="8877762" cy="670184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M:\к уроку Музыка\презентации к урокам музыки\5 класс\волшебная флейта\777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1500188"/>
            <a:ext cx="6172200" cy="3857625"/>
          </a:xfrm>
          <a:prstGeom prst="rect">
            <a:avLst/>
          </a:prstGeom>
          <a:noFill/>
        </p:spPr>
      </p:pic>
      <p:pic>
        <p:nvPicPr>
          <p:cNvPr id="1027" name="Picture 3" descr="M:\к уроку Музыка\презентации к урокам музыки\5 класс\волшебная флейта\7789234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1500188"/>
            <a:ext cx="6172200" cy="3857625"/>
          </a:xfrm>
          <a:prstGeom prst="rect">
            <a:avLst/>
          </a:prstGeom>
          <a:noFill/>
        </p:spPr>
      </p:pic>
      <p:pic>
        <p:nvPicPr>
          <p:cNvPr id="1028" name="Picture 4" descr="M:\к уроку Музыка\презентации к урокам музыки\5 класс\волшебная флейта\79b3b099e06ff367d43b59f3525c114fbc81d691777247.jpg"/>
          <p:cNvPicPr>
            <a:picLocks noChangeAspect="1" noChangeArrowheads="1"/>
          </p:cNvPicPr>
          <p:nvPr/>
        </p:nvPicPr>
        <p:blipFill>
          <a:blip r:embed="rId4" cstate="print">
            <a:lum bright="-30000"/>
          </a:blip>
          <a:srcRect/>
          <a:stretch>
            <a:fillRect/>
          </a:stretch>
        </p:blipFill>
        <p:spPr bwMode="auto">
          <a:xfrm>
            <a:off x="747713" y="638175"/>
            <a:ext cx="7648575" cy="558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M:\к уроку Музыка\презентации к урокам музыки\5 класс\волшебная флейта\0_2bad0_968f3db7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06" t="5087" r="9460" b="3296"/>
          <a:stretch>
            <a:fillRect/>
          </a:stretch>
        </p:blipFill>
        <p:spPr bwMode="auto">
          <a:xfrm>
            <a:off x="2500298" y="214290"/>
            <a:ext cx="4500594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5" descr="M:\к уроку Музыка\презентации к урокам музыки\5 класс\волшебная флейта\63073592_Evaristo_Baschenis_1a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14708" y="500042"/>
            <a:ext cx="7886382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3" descr="M:\к уроку Музыка\презентации к урокам музыки\5 класс\волшебная флейта\000780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934" cy="6914583"/>
          </a:xfrm>
          <a:prstGeom prst="rect">
            <a:avLst/>
          </a:prstGeom>
          <a:noFill/>
        </p:spPr>
      </p:pic>
      <p:pic>
        <p:nvPicPr>
          <p:cNvPr id="5" name="Энио_Мариконе_-_Одинокий_пастух_(Убить_Билла)_(Очень_красивая_композиция,_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291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M:\к уроку Музыка\презентации к урокам музыки\5 класс\волшебная флейта\Flute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4435"/>
          <a:stretch>
            <a:fillRect/>
          </a:stretch>
        </p:blipFill>
        <p:spPr bwMode="auto">
          <a:xfrm>
            <a:off x="-310723" y="0"/>
            <a:ext cx="9462160" cy="6858000"/>
          </a:xfrm>
          <a:prstGeom prst="rect">
            <a:avLst/>
          </a:prstGeom>
          <a:noFill/>
        </p:spPr>
      </p:pic>
      <p:pic>
        <p:nvPicPr>
          <p:cNvPr id="5" name="1 Волшебная флейта. Этническая музыка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1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M:\к уроку Музыка\презентации к урокам музыки\5 класс\волшебная флейта\blog.pzl.p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71474" y="428604"/>
            <a:ext cx="8072492" cy="6054370"/>
          </a:xfrm>
          <a:prstGeom prst="rect">
            <a:avLst/>
          </a:prstGeom>
          <a:noFill/>
        </p:spPr>
      </p:pic>
      <p:pic>
        <p:nvPicPr>
          <p:cNvPr id="5" name="Энио_Мариконе_-_Одинокий_пастух_(Убить_Билла)_(Очень_красивая_композиция,__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28662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0</Words>
  <Application>Microsoft Office PowerPoint</Application>
  <PresentationFormat>Экран (4:3)</PresentationFormat>
  <Paragraphs>0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20</cp:revision>
  <dcterms:modified xsi:type="dcterms:W3CDTF">2012-08-30T19:01:33Z</dcterms:modified>
</cp:coreProperties>
</file>