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r>
              <a:rPr lang="ru-RU" dirty="0" smtClean="0"/>
              <a:t>Алгоритм написания творческой работы по музыке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Схема написания творческой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4" y="4857760"/>
            <a:ext cx="3714744" cy="121444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7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Как? (в </a:t>
            </a:r>
            <a:r>
              <a:rPr lang="ru-RU" sz="47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музыке </a:t>
            </a:r>
          </a:p>
          <a:p>
            <a:pPr algn="ctr">
              <a:buNone/>
            </a:pPr>
            <a:r>
              <a:rPr lang="ru-RU" sz="47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Композитора)</a:t>
            </a:r>
            <a:endParaRPr lang="ru-RU" sz="47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640662" y="2502554"/>
            <a:ext cx="576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5400000" flipH="1" flipV="1">
            <a:off x="3569620" y="3145496"/>
            <a:ext cx="576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6930248" y="407114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42910" y="1214422"/>
            <a:ext cx="53091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1785926"/>
            <a:ext cx="530915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2643182"/>
            <a:ext cx="714380" cy="92869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928934"/>
            <a:ext cx="142876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Что?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3571876"/>
            <a:ext cx="128588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dirty="0" smtClean="0"/>
              <a:t>Где?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4500570"/>
            <a:ext cx="2857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sz="2000" b="1" dirty="0" smtClean="0">
                <a:solidFill>
                  <a:schemeClr val="bg1"/>
                </a:solidFill>
              </a:rPr>
              <a:t>раскрыть значение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5500702"/>
            <a:ext cx="4143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(</a:t>
            </a:r>
            <a:r>
              <a:rPr lang="ru-RU" sz="2000" b="1" dirty="0" smtClean="0">
                <a:solidFill>
                  <a:schemeClr val="bg1"/>
                </a:solidFill>
              </a:rPr>
              <a:t>описать эпоху, время создания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488668"/>
            <a:ext cx="6643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</a:rPr>
              <a:t>(какими средствами музыкальной выразительности)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4000504"/>
            <a:ext cx="884875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Что?</a:t>
            </a:r>
            <a:r>
              <a:rPr lang="ru-RU" sz="2000" b="1" dirty="0" smtClean="0"/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5072074"/>
            <a:ext cx="2042097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Где? и Когда?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6072206"/>
            <a:ext cx="83587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Как?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50</Words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Алгоритм написания творческой работы по музыке</vt:lpstr>
      <vt:lpstr>Схема написания творческой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написания творческой работы</dc:title>
  <cp:lastModifiedBy>Учитель</cp:lastModifiedBy>
  <cp:revision>15</cp:revision>
  <dcterms:modified xsi:type="dcterms:W3CDTF">2012-01-17T04:41:17Z</dcterms:modified>
</cp:coreProperties>
</file>