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6" r:id="rId3"/>
    <p:sldId id="256" r:id="rId4"/>
    <p:sldId id="288" r:id="rId5"/>
    <p:sldId id="264" r:id="rId6"/>
    <p:sldId id="284" r:id="rId7"/>
    <p:sldId id="287" r:id="rId8"/>
    <p:sldId id="295" r:id="rId9"/>
    <p:sldId id="262" r:id="rId10"/>
    <p:sldId id="258" r:id="rId11"/>
    <p:sldId id="294" r:id="rId12"/>
    <p:sldId id="281" r:id="rId13"/>
    <p:sldId id="261" r:id="rId14"/>
    <p:sldId id="290" r:id="rId15"/>
    <p:sldId id="293" r:id="rId16"/>
    <p:sldId id="259" r:id="rId17"/>
    <p:sldId id="260" r:id="rId18"/>
    <p:sldId id="292" r:id="rId19"/>
    <p:sldId id="291" r:id="rId20"/>
    <p:sldId id="257" r:id="rId21"/>
    <p:sldId id="283" r:id="rId22"/>
    <p:sldId id="277" r:id="rId23"/>
    <p:sldId id="265" r:id="rId24"/>
    <p:sldId id="272" r:id="rId25"/>
    <p:sldId id="271" r:id="rId26"/>
    <p:sldId id="27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Учитель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50" autoAdjust="0"/>
    <p:restoredTop sz="94677" autoAdjust="0"/>
  </p:normalViewPr>
  <p:slideViewPr>
    <p:cSldViewPr>
      <p:cViewPr>
        <p:scale>
          <a:sx n="84" d="100"/>
          <a:sy n="84" d="100"/>
        </p:scale>
        <p:origin x="42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D85A0-C6A1-42E3-8748-0FCF0041889C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3B45C-9CC1-47E9-9AB5-04F41004A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3DC7-BBD2-4CF5-9D0E-63C13A65EF1A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CB2BE-DDB7-4A87-B77F-081F8FF1F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7A966-AB9B-41DE-AFEE-5ABE9668D44C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6D54-3921-419A-80B4-A2A90E066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AEF78-B006-4DC1-BA9E-0F250137E18B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6D67-B252-4358-9FAB-5E9D92155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8F7E1-5E54-4AA7-BE41-57FA9ED95930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1D99-FE1D-44B9-B2B2-48D45DB89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C181-8383-477B-83EB-F236DD9B6F5F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44E3F-8D4A-4A73-877C-EB29F0881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BEF8-5540-44A3-813D-1CEF2D0ED012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02B47-F878-4190-BB54-D0C8F7CCC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2BB0-CA04-4070-B846-A3F9415A90EE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D6DE-91F1-4891-A30A-F183E4C1A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C7611-A621-4C45-827D-648D1477160C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DED37-5EE2-4D52-A366-CFAF54637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1A2A-E6F0-414C-BDCF-F8F274313A43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7328C-678E-4DB0-A8FD-8DB38A3E8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9A159-59F6-4B77-B970-8B0AECCB3B7C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42481-45E2-4130-98B3-0F9588A12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CED534-D443-4CEE-B932-921E3A5B2393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B247AA-5BBE-4B14-BE5C-B73251A6E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M:\&#1082;%20&#1091;&#1088;&#1086;&#1082;&#1091;%20&#1052;&#1091;&#1079;&#1099;&#1082;&#1072;\&#1087;&#1088;&#1077;&#1079;&#1077;&#1085;&#1090;&#1072;&#1094;&#1080;&#1080;%20&#1082;%20&#1091;&#1088;&#1086;&#1082;&#1072;&#1084;%20&#1084;&#1091;&#1079;&#1099;&#1082;&#1080;\5%20&#1082;&#1083;&#1072;&#1089;&#1089;\&#1089;&#1090;&#1072;&#1088;&#1099;&#1081;%20&#1087;&#1086;&#1074;&#1072;&#1088;\Zavyvanie_vjugi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M:\&#1082;%20&#1091;&#1088;&#1086;&#1082;&#1091;%20&#1052;&#1091;&#1079;&#1099;&#1082;&#1072;\&#1087;&#1088;&#1077;&#1079;&#1077;&#1085;&#1090;&#1072;&#1094;&#1080;&#1080;%20&#1082;%20&#1091;&#1088;&#1086;&#1082;&#1072;&#1084;%20&#1084;&#1091;&#1079;&#1099;&#1082;&#1080;\5%20&#1082;&#1083;&#1072;&#1089;&#1089;\&#1089;&#1090;&#1072;&#1088;&#1099;&#1081;%20&#1087;&#1086;&#1074;&#1072;&#1088;\RondoDAga.mp3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M:\&#1082;%20&#1091;&#1088;&#1086;&#1082;&#1091;%20&#1052;&#1091;&#1079;&#1099;&#1082;&#1072;\&#1087;&#1088;&#1077;&#1079;&#1077;&#1085;&#1090;&#1072;&#1094;&#1080;&#1080;%20&#1082;%20&#1091;&#1088;&#1086;&#1082;&#1072;&#1084;%20&#1084;&#1091;&#1079;&#1099;&#1082;&#1080;\5%20&#1082;&#1083;&#1072;&#1089;&#1089;\&#1089;&#1090;&#1072;&#1088;&#1099;&#1081;%20&#1087;&#1086;&#1074;&#1072;&#1088;\&#1052;&#1086;&#1094;&#1072;&#1088;&#1090;_-_&#1060;&#1086;&#1088;&#1090;&#1077;&#1087;&#1080;&#1072;&#1085;&#1085;&#1099;&#1081;_&#1082;&#1086;&#1085;&#1094;&#1077;&#1088;&#1090;_&#8470;21_.mp3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C:\Users\Учитель\Desktop\754cd630f41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140200" y="-1250950"/>
            <a:ext cx="13284200" cy="993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6" name="Zavyvanie_vjug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9418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2" descr="C:\Users\Учитель\Desktop\60877938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339975" y="-2187575"/>
            <a:ext cx="13192125" cy="98440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Учитель\Desktop\bd770ea0c5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88913"/>
            <a:ext cx="5111750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Picture 5" descr="C:\Users\Учитель\Desktop\imgp3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51" r="38660"/>
          <a:stretch>
            <a:fillRect/>
          </a:stretch>
        </p:blipFill>
        <p:spPr>
          <a:xfrm>
            <a:off x="0" y="0"/>
            <a:ext cx="4979988" cy="6858000"/>
          </a:xfrm>
        </p:spPr>
      </p:pic>
      <p:pic>
        <p:nvPicPr>
          <p:cNvPr id="23555" name="Picture 5" descr="C:\Users\Учитель\Desktop\imgp3031.jpg"/>
          <p:cNvPicPr>
            <a:picLocks noChangeAspect="1" noChangeArrowheads="1"/>
          </p:cNvPicPr>
          <p:nvPr/>
        </p:nvPicPr>
        <p:blipFill>
          <a:blip r:embed="rId3" cstate="print"/>
          <a:srcRect l="38660" r="8351"/>
          <a:stretch>
            <a:fillRect/>
          </a:stretch>
        </p:blipFill>
        <p:spPr bwMode="auto">
          <a:xfrm>
            <a:off x="3635375" y="0"/>
            <a:ext cx="550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Picture 21" descr="C:\Users\Учитель\Desktop\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50800" y="-3175"/>
            <a:ext cx="9194800" cy="68611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3" descr="C:\Users\Учитель\Desktop\старый повар\89125554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80975" y="-115888"/>
            <a:ext cx="9324975" cy="752792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Учитель\Desktop\ph06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476250"/>
            <a:ext cx="4464050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Учитель\Desktop\1807.jpeg"/>
          <p:cNvPicPr>
            <a:picLocks noChangeAspect="1" noChangeArrowheads="1"/>
          </p:cNvPicPr>
          <p:nvPr/>
        </p:nvPicPr>
        <p:blipFill>
          <a:blip r:embed="rId2" cstate="print"/>
          <a:srcRect t="3665" r="2161" b="3665"/>
          <a:stretch>
            <a:fillRect/>
          </a:stretch>
        </p:blipFill>
        <p:spPr bwMode="auto">
          <a:xfrm>
            <a:off x="2484438" y="260350"/>
            <a:ext cx="4464050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2" descr="C:\Users\Учитель\Desktop\0_3e910_8ff2999f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2863"/>
            <a:ext cx="9144000" cy="68151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3" descr="C:\Users\Учитель\Desktop\старый повар\0_87476_7148d1d4_XL.jpg"/>
          <p:cNvPicPr>
            <a:picLocks noChangeAspect="1" noChangeArrowheads="1"/>
          </p:cNvPicPr>
          <p:nvPr/>
        </p:nvPicPr>
        <p:blipFill>
          <a:blip r:embed="rId2" cstate="print"/>
          <a:srcRect b="11728"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Picture 2" descr="C:\Users\Учитель\Desktop\старый повар\3e97dbe3d19f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773363" y="-1900238"/>
            <a:ext cx="14257338" cy="1123950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Picture 16" descr="C:\Users\Учитель\Desktop\clavecin_2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RondoDAg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57224" y="428625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Picture 2" descr="C:\Users\Учитель\Desktop\2424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21" t="4985" r="8334" b="6364"/>
          <a:stretch>
            <a:fillRect/>
          </a:stretch>
        </p:blipFill>
        <p:spPr>
          <a:xfrm>
            <a:off x="4643438" y="0"/>
            <a:ext cx="4500562" cy="6840538"/>
          </a:xfrm>
        </p:spPr>
      </p:pic>
      <p:pic>
        <p:nvPicPr>
          <p:cNvPr id="31747" name="Picture 2" descr="C:\Users\Учитель\Desktop\2424180.jpg"/>
          <p:cNvPicPr>
            <a:picLocks noChangeAspect="1" noChangeArrowheads="1"/>
          </p:cNvPicPr>
          <p:nvPr/>
        </p:nvPicPr>
        <p:blipFill>
          <a:blip r:embed="rId3" cstate="print"/>
          <a:srcRect l="8334" t="4985" r="8321" b="6364"/>
          <a:stretch>
            <a:fillRect/>
          </a:stretch>
        </p:blipFill>
        <p:spPr bwMode="auto">
          <a:xfrm>
            <a:off x="0" y="0"/>
            <a:ext cx="464343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2771" name="Picture 2" descr="C:\Users\Учитель\Desktop\1185710161_khutorok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4" name="Picture 9" descr="C:\Users\Учитель\Desktop\1f70101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272"/>
          <a:stretch>
            <a:fillRect/>
          </a:stretch>
        </p:blipFill>
        <p:spPr>
          <a:xfrm>
            <a:off x="0" y="-71438"/>
            <a:ext cx="9278938" cy="69294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8" name="Picture 17" descr="C:\Users\Учитель\Desktop\CRAV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718" r="2751" b="2872"/>
          <a:stretch>
            <a:fillRect/>
          </a:stretch>
        </p:blipFill>
        <p:spPr>
          <a:xfrm>
            <a:off x="0" y="0"/>
            <a:ext cx="9148763" cy="6858000"/>
          </a:xfr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Picture 3" descr="C:\Users\Учитель\Desktop\125526b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87338" y="0"/>
            <a:ext cx="9471026" cy="7104063"/>
          </a:xfr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6" name="Picture 10" descr="C:\Users\Учитель\Desktop\nwe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5400"/>
            <a:ext cx="9144000" cy="6999288"/>
          </a:xfr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0" name="Picture 11" descr="C:\Users\Учитель\Desktop\0_4627d_f0710f66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681"/>
          <a:stretch>
            <a:fillRect/>
          </a:stretch>
        </p:blipFill>
        <p:spPr>
          <a:xfrm>
            <a:off x="3203575" y="0"/>
            <a:ext cx="5940425" cy="6926263"/>
          </a:xfrm>
        </p:spPr>
      </p:pic>
      <p:pic>
        <p:nvPicPr>
          <p:cNvPr id="37891" name="Picture 11" descr="C:\Users\Учитель\Desktop\0_4627d_f0710f66_XL.jpg"/>
          <p:cNvPicPr>
            <a:picLocks noChangeAspect="1" noChangeArrowheads="1"/>
          </p:cNvPicPr>
          <p:nvPr/>
        </p:nvPicPr>
        <p:blipFill>
          <a:blip r:embed="rId3" cstate="print"/>
          <a:srcRect r="48157"/>
          <a:stretch>
            <a:fillRect/>
          </a:stretch>
        </p:blipFill>
        <p:spPr bwMode="auto">
          <a:xfrm>
            <a:off x="0" y="0"/>
            <a:ext cx="4067175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Picture 2" descr="C:\Users\Учитель\Desktop\старый повар\cb94fef055a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275" y="-171450"/>
            <a:ext cx="10941050" cy="831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9" name="Picture 5" descr="C:\Users\Учитель\Desktop\старый повар\0_57e59_82d4083d_X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3672606" cy="667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-76200"/>
            <a:ext cx="9144000" cy="6959600"/>
          </a:xfrm>
        </p:spPr>
      </p:pic>
      <p:pic>
        <p:nvPicPr>
          <p:cNvPr id="8" name="Моцарт_-_Фортепианный_концерт_№21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1142976" y="521495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3" descr="C:\Users\Учитель\Desktop\68377361_450349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20200" cy="69103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9459" name="Picture 2" descr="C:\Users\Учитель\Desktop\38361159_1232311362_2262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3244"/>
            <a:ext cx="8640960" cy="646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старый повар\5907770_01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Учитель\Desktop\0_23a8b_a74cd29b_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203"/>
          <a:stretch>
            <a:fillRect/>
          </a:stretch>
        </p:blipFill>
        <p:spPr bwMode="auto">
          <a:xfrm>
            <a:off x="-111364" y="2"/>
            <a:ext cx="9255363" cy="68579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0</Words>
  <Application>Microsoft Office PowerPoint</Application>
  <PresentationFormat>Экран (4:3)</PresentationFormat>
  <Paragraphs>0</Paragraphs>
  <Slides>26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21</cp:revision>
  <dcterms:created xsi:type="dcterms:W3CDTF">2011-10-28T14:37:11Z</dcterms:created>
  <dcterms:modified xsi:type="dcterms:W3CDTF">2011-11-25T10:11:53Z</dcterms:modified>
</cp:coreProperties>
</file>