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61" r:id="rId6"/>
    <p:sldId id="262" r:id="rId7"/>
    <p:sldId id="263" r:id="rId8"/>
    <p:sldId id="266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893"/>
    <a:srgbClr val="BCF715"/>
    <a:srgbClr val="1921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0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54CA8-DCFA-4F60-AD64-CF32B5586A4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43718-BDDC-470D-A67A-C56F629E878C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характер</a:t>
          </a:r>
          <a:endParaRPr lang="ru-RU" sz="2400" b="1" dirty="0">
            <a:solidFill>
              <a:schemeClr val="tx1"/>
            </a:solidFill>
          </a:endParaRPr>
        </a:p>
      </dgm:t>
    </dgm:pt>
    <dgm:pt modelId="{F8511808-DA78-4466-A346-7AC4E6294AA3}" type="parTrans" cxnId="{E89F97D5-1296-49D2-B8E5-B12C9A2094FC}">
      <dgm:prSet/>
      <dgm:spPr/>
      <dgm:t>
        <a:bodyPr/>
        <a:lstStyle/>
        <a:p>
          <a:endParaRPr lang="ru-RU"/>
        </a:p>
      </dgm:t>
    </dgm:pt>
    <dgm:pt modelId="{6C3DE567-8A7C-453B-9923-026BA7852164}" type="sibTrans" cxnId="{E89F97D5-1296-49D2-B8E5-B12C9A2094FC}">
      <dgm:prSet/>
      <dgm:spPr/>
      <dgm:t>
        <a:bodyPr/>
        <a:lstStyle/>
        <a:p>
          <a:endParaRPr lang="ru-RU"/>
        </a:p>
      </dgm:t>
    </dgm:pt>
    <dgm:pt modelId="{86935A24-E62F-45F2-85D8-16AF807F5A76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средства выразительности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8CE47617-91B6-43B5-BD13-7895BEFEC001}" type="parTrans" cxnId="{C4D29F78-8EBE-4C54-B676-DA3B2E517C6F}">
      <dgm:prSet/>
      <dgm:spPr/>
      <dgm:t>
        <a:bodyPr/>
        <a:lstStyle/>
        <a:p>
          <a:endParaRPr lang="ru-RU"/>
        </a:p>
      </dgm:t>
    </dgm:pt>
    <dgm:pt modelId="{6D0B4718-96EA-405A-BE21-F91BF0F9E911}" type="sibTrans" cxnId="{C4D29F78-8EBE-4C54-B676-DA3B2E517C6F}">
      <dgm:prSet/>
      <dgm:spPr/>
      <dgm:t>
        <a:bodyPr/>
        <a:lstStyle/>
        <a:p>
          <a:endParaRPr lang="ru-RU"/>
        </a:p>
      </dgm:t>
    </dgm:pt>
    <dgm:pt modelId="{B0634894-1E1C-44FC-8F69-D52EE4561BE9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условия создания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30FEEA14-0F41-4547-8F76-18E577A5AF29}" type="parTrans" cxnId="{982D22B8-1713-4562-9D20-7E98E5B51DC0}">
      <dgm:prSet/>
      <dgm:spPr/>
      <dgm:t>
        <a:bodyPr/>
        <a:lstStyle/>
        <a:p>
          <a:endParaRPr lang="ru-RU"/>
        </a:p>
      </dgm:t>
    </dgm:pt>
    <dgm:pt modelId="{CC2BFA48-0BCB-4E49-8ADA-3BBB2E256ED1}" type="sibTrans" cxnId="{982D22B8-1713-4562-9D20-7E98E5B51DC0}">
      <dgm:prSet/>
      <dgm:spPr/>
      <dgm:t>
        <a:bodyPr/>
        <a:lstStyle/>
        <a:p>
          <a:endParaRPr lang="ru-RU"/>
        </a:p>
      </dgm:t>
    </dgm:pt>
    <dgm:pt modelId="{162168B4-94FB-4F28-A716-2F9ABA5C987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исторические факты</a:t>
          </a:r>
          <a:endParaRPr lang="ru-RU" sz="2000" b="1" dirty="0">
            <a:solidFill>
              <a:schemeClr val="tx1"/>
            </a:solidFill>
          </a:endParaRPr>
        </a:p>
      </dgm:t>
    </dgm:pt>
    <dgm:pt modelId="{4A4DC53F-9404-4EA8-BF95-E0CEFB5B09E4}" type="parTrans" cxnId="{C2627405-4415-48D2-87F8-659067419BF0}">
      <dgm:prSet/>
      <dgm:spPr/>
      <dgm:t>
        <a:bodyPr/>
        <a:lstStyle/>
        <a:p>
          <a:endParaRPr lang="ru-RU"/>
        </a:p>
      </dgm:t>
    </dgm:pt>
    <dgm:pt modelId="{C2F1BB88-4F6B-4C61-9B41-7CD42C9AA70F}" type="sibTrans" cxnId="{C2627405-4415-48D2-87F8-659067419BF0}">
      <dgm:prSet/>
      <dgm:spPr/>
      <dgm:t>
        <a:bodyPr/>
        <a:lstStyle/>
        <a:p>
          <a:endParaRPr lang="ru-RU"/>
        </a:p>
      </dgm:t>
    </dgm:pt>
    <dgm:pt modelId="{8CBCCCF5-137E-4F63-83B2-73FAAD13AC65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форма</a:t>
          </a:r>
          <a:endParaRPr lang="ru-RU" sz="2000" b="1" dirty="0">
            <a:solidFill>
              <a:schemeClr val="tx1"/>
            </a:solidFill>
          </a:endParaRPr>
        </a:p>
      </dgm:t>
    </dgm:pt>
    <dgm:pt modelId="{E9F71B89-F979-4838-99DB-AC603F091FB7}" type="parTrans" cxnId="{A467FB55-0367-4186-933F-6AB5628E5970}">
      <dgm:prSet/>
      <dgm:spPr/>
      <dgm:t>
        <a:bodyPr/>
        <a:lstStyle/>
        <a:p>
          <a:endParaRPr lang="ru-RU"/>
        </a:p>
      </dgm:t>
    </dgm:pt>
    <dgm:pt modelId="{3BB8E2B7-157D-4385-A489-80B3BCBE34F9}" type="sibTrans" cxnId="{A467FB55-0367-4186-933F-6AB5628E5970}">
      <dgm:prSet/>
      <dgm:spPr/>
      <dgm:t>
        <a:bodyPr/>
        <a:lstStyle/>
        <a:p>
          <a:endParaRPr lang="ru-RU"/>
        </a:p>
      </dgm:t>
    </dgm:pt>
    <dgm:pt modelId="{2C0DDD91-0BE2-44A2-A781-8DA7C6B8CFDD}" type="pres">
      <dgm:prSet presAssocID="{6A354CA8-DCFA-4F60-AD64-CF32B5586A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CF03C-4090-44D0-91FD-6391B438562A}" type="pres">
      <dgm:prSet presAssocID="{5A643718-BDDC-470D-A67A-C56F629E87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783B4-2F15-42E6-A894-70D1B4C837E0}" type="pres">
      <dgm:prSet presAssocID="{6C3DE567-8A7C-453B-9923-026BA7852164}" presName="sibTrans" presStyleLbl="sibTrans2D1" presStyleIdx="0" presStyleCnt="5" custAng="2922045" custScaleX="104368" custScaleY="86698" custLinFactX="-72654" custLinFactNeighborX="-100000" custLinFactNeighborY="50453"/>
      <dgm:spPr/>
      <dgm:t>
        <a:bodyPr/>
        <a:lstStyle/>
        <a:p>
          <a:endParaRPr lang="ru-RU"/>
        </a:p>
      </dgm:t>
    </dgm:pt>
    <dgm:pt modelId="{3074537F-C2BA-4C74-856E-5FCD9E155AD9}" type="pres">
      <dgm:prSet presAssocID="{6C3DE567-8A7C-453B-9923-026BA785216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6959742-D3DE-44F0-8225-3E7B783EE713}" type="pres">
      <dgm:prSet presAssocID="{86935A24-E62F-45F2-85D8-16AF807F5A76}" presName="node" presStyleLbl="node1" presStyleIdx="1" presStyleCnt="5" custRadScaleRad="108338" custRadScaleInc="21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1FD9C-7D7D-4A59-99D9-C1B2098258A8}" type="pres">
      <dgm:prSet presAssocID="{6D0B4718-96EA-405A-BE21-F91BF0F9E911}" presName="sibTrans" presStyleLbl="sibTrans2D1" presStyleIdx="1" presStyleCnt="5" custAng="3692336" custScaleX="183387" custLinFactX="-73673" custLinFactY="-60497" custLinFactNeighborX="-100000" custLinFactNeighborY="-100000"/>
      <dgm:spPr/>
      <dgm:t>
        <a:bodyPr/>
        <a:lstStyle/>
        <a:p>
          <a:endParaRPr lang="ru-RU"/>
        </a:p>
      </dgm:t>
    </dgm:pt>
    <dgm:pt modelId="{8AE52F73-A1B1-4000-A0B9-E0802E886D5A}" type="pres">
      <dgm:prSet presAssocID="{6D0B4718-96EA-405A-BE21-F91BF0F9E91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C09F815-332B-481E-995D-1491921BA446}" type="pres">
      <dgm:prSet presAssocID="{B0634894-1E1C-44FC-8F69-D52EE4561B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19669-010D-4F97-AF8D-84683AC913BE}" type="pres">
      <dgm:prSet presAssocID="{CC2BFA48-0BCB-4E49-8ADA-3BBB2E256ED1}" presName="sibTrans" presStyleLbl="sibTrans2D1" presStyleIdx="2" presStyleCnt="5" custAng="3098475" custScaleX="160004" custLinFactX="58663" custLinFactY="-83394" custLinFactNeighborX="100000" custLinFactNeighborY="-100000"/>
      <dgm:spPr/>
      <dgm:t>
        <a:bodyPr/>
        <a:lstStyle/>
        <a:p>
          <a:endParaRPr lang="ru-RU"/>
        </a:p>
      </dgm:t>
    </dgm:pt>
    <dgm:pt modelId="{F624CD19-54E0-46BE-B50B-90E49C73F10F}" type="pres">
      <dgm:prSet presAssocID="{CC2BFA48-0BCB-4E49-8ADA-3BBB2E256ED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4D77F70-C75D-4686-964E-BA3845140A85}" type="pres">
      <dgm:prSet presAssocID="{162168B4-94FB-4F28-A716-2F9ABA5C9870}" presName="node" presStyleLbl="node1" presStyleIdx="3" presStyleCnt="5" custScaleX="120690" custRadScaleRad="101180" custRadScaleInc="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5A744-3717-42C3-AC9C-C6A284A433B6}" type="pres">
      <dgm:prSet presAssocID="{C2F1BB88-4F6B-4C61-9B41-7CD42C9AA70F}" presName="sibTrans" presStyleLbl="sibTrans2D1" presStyleIdx="3" presStyleCnt="5" custAng="2987517" custScaleX="170629" custLinFactX="106960" custLinFactNeighborX="200000" custLinFactNeighborY="3063"/>
      <dgm:spPr/>
      <dgm:t>
        <a:bodyPr/>
        <a:lstStyle/>
        <a:p>
          <a:endParaRPr lang="ru-RU"/>
        </a:p>
      </dgm:t>
    </dgm:pt>
    <dgm:pt modelId="{EC472005-2DC5-446C-897C-EE787B13B247}" type="pres">
      <dgm:prSet presAssocID="{C2F1BB88-4F6B-4C61-9B41-7CD42C9AA70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77201E9-DED6-4B11-84A1-A6EC2BB426F9}" type="pres">
      <dgm:prSet presAssocID="{8CBCCCF5-137E-4F63-83B2-73FAAD13AC65}" presName="node" presStyleLbl="node1" presStyleIdx="4" presStyleCnt="5" custRadScaleRad="100919" custRadScaleInc="-15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E7F46-6B6B-4975-9E6B-7F954D14E0AB}" type="pres">
      <dgm:prSet presAssocID="{3BB8E2B7-157D-4385-A489-80B3BCBE34F9}" presName="sibTrans" presStyleLbl="sibTrans2D1" presStyleIdx="4" presStyleCnt="5" custAng="2160000" custLinFactY="40973" custLinFactNeighborX="23103" custLinFactNeighborY="100000"/>
      <dgm:spPr/>
      <dgm:t>
        <a:bodyPr/>
        <a:lstStyle/>
        <a:p>
          <a:endParaRPr lang="ru-RU"/>
        </a:p>
      </dgm:t>
    </dgm:pt>
    <dgm:pt modelId="{534A7B18-B563-409F-ABC0-9377F1438DAD}" type="pres">
      <dgm:prSet presAssocID="{3BB8E2B7-157D-4385-A489-80B3BCBE34F9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9B45148-DF54-4859-8F76-CFB42CBC4FB7}" type="presOf" srcId="{6A354CA8-DCFA-4F60-AD64-CF32B5586A45}" destId="{2C0DDD91-0BE2-44A2-A781-8DA7C6B8CFDD}" srcOrd="0" destOrd="0" presId="urn:microsoft.com/office/officeart/2005/8/layout/cycle2"/>
    <dgm:cxn modelId="{127A6BDC-A00C-4F44-825A-E16986A6C1A2}" type="presOf" srcId="{6C3DE567-8A7C-453B-9923-026BA7852164}" destId="{3074537F-C2BA-4C74-856E-5FCD9E155AD9}" srcOrd="1" destOrd="0" presId="urn:microsoft.com/office/officeart/2005/8/layout/cycle2"/>
    <dgm:cxn modelId="{9A8CA186-4D9A-4719-9876-865E4E707B83}" type="presOf" srcId="{3BB8E2B7-157D-4385-A489-80B3BCBE34F9}" destId="{534A7B18-B563-409F-ABC0-9377F1438DAD}" srcOrd="1" destOrd="0" presId="urn:microsoft.com/office/officeart/2005/8/layout/cycle2"/>
    <dgm:cxn modelId="{B7A1639F-E958-4928-95E5-7AEFB60815A4}" type="presOf" srcId="{C2F1BB88-4F6B-4C61-9B41-7CD42C9AA70F}" destId="{EC472005-2DC5-446C-897C-EE787B13B247}" srcOrd="1" destOrd="0" presId="urn:microsoft.com/office/officeart/2005/8/layout/cycle2"/>
    <dgm:cxn modelId="{C2627405-4415-48D2-87F8-659067419BF0}" srcId="{6A354CA8-DCFA-4F60-AD64-CF32B5586A45}" destId="{162168B4-94FB-4F28-A716-2F9ABA5C9870}" srcOrd="3" destOrd="0" parTransId="{4A4DC53F-9404-4EA8-BF95-E0CEFB5B09E4}" sibTransId="{C2F1BB88-4F6B-4C61-9B41-7CD42C9AA70F}"/>
    <dgm:cxn modelId="{F3CBAAC4-3492-442A-8158-3B3B3E645447}" type="presOf" srcId="{6D0B4718-96EA-405A-BE21-F91BF0F9E911}" destId="{4491FD9C-7D7D-4A59-99D9-C1B2098258A8}" srcOrd="0" destOrd="0" presId="urn:microsoft.com/office/officeart/2005/8/layout/cycle2"/>
    <dgm:cxn modelId="{0E13EFD6-4C21-412C-908D-CA723762FF92}" type="presOf" srcId="{5A643718-BDDC-470D-A67A-C56F629E878C}" destId="{874CF03C-4090-44D0-91FD-6391B438562A}" srcOrd="0" destOrd="0" presId="urn:microsoft.com/office/officeart/2005/8/layout/cycle2"/>
    <dgm:cxn modelId="{E89F97D5-1296-49D2-B8E5-B12C9A2094FC}" srcId="{6A354CA8-DCFA-4F60-AD64-CF32B5586A45}" destId="{5A643718-BDDC-470D-A67A-C56F629E878C}" srcOrd="0" destOrd="0" parTransId="{F8511808-DA78-4466-A346-7AC4E6294AA3}" sibTransId="{6C3DE567-8A7C-453B-9923-026BA7852164}"/>
    <dgm:cxn modelId="{C4D29F78-8EBE-4C54-B676-DA3B2E517C6F}" srcId="{6A354CA8-DCFA-4F60-AD64-CF32B5586A45}" destId="{86935A24-E62F-45F2-85D8-16AF807F5A76}" srcOrd="1" destOrd="0" parTransId="{8CE47617-91B6-43B5-BD13-7895BEFEC001}" sibTransId="{6D0B4718-96EA-405A-BE21-F91BF0F9E911}"/>
    <dgm:cxn modelId="{9C4E0E79-A876-415F-B7E8-688ABEF6BE7F}" type="presOf" srcId="{B0634894-1E1C-44FC-8F69-D52EE4561BE9}" destId="{9C09F815-332B-481E-995D-1491921BA446}" srcOrd="0" destOrd="0" presId="urn:microsoft.com/office/officeart/2005/8/layout/cycle2"/>
    <dgm:cxn modelId="{C95A22D7-7966-4063-9AE1-A656831ACD5F}" type="presOf" srcId="{162168B4-94FB-4F28-A716-2F9ABA5C9870}" destId="{44D77F70-C75D-4686-964E-BA3845140A85}" srcOrd="0" destOrd="0" presId="urn:microsoft.com/office/officeart/2005/8/layout/cycle2"/>
    <dgm:cxn modelId="{A467FB55-0367-4186-933F-6AB5628E5970}" srcId="{6A354CA8-DCFA-4F60-AD64-CF32B5586A45}" destId="{8CBCCCF5-137E-4F63-83B2-73FAAD13AC65}" srcOrd="4" destOrd="0" parTransId="{E9F71B89-F979-4838-99DB-AC603F091FB7}" sibTransId="{3BB8E2B7-157D-4385-A489-80B3BCBE34F9}"/>
    <dgm:cxn modelId="{D1A7769E-230C-4054-8E11-0112B7C375DC}" type="presOf" srcId="{C2F1BB88-4F6B-4C61-9B41-7CD42C9AA70F}" destId="{D535A744-3717-42C3-AC9C-C6A284A433B6}" srcOrd="0" destOrd="0" presId="urn:microsoft.com/office/officeart/2005/8/layout/cycle2"/>
    <dgm:cxn modelId="{D7ACADF7-20D8-4ABE-894C-D83E3024FB52}" type="presOf" srcId="{CC2BFA48-0BCB-4E49-8ADA-3BBB2E256ED1}" destId="{F624CD19-54E0-46BE-B50B-90E49C73F10F}" srcOrd="1" destOrd="0" presId="urn:microsoft.com/office/officeart/2005/8/layout/cycle2"/>
    <dgm:cxn modelId="{0574FDD3-8B7F-42F1-8AB5-3D7125604588}" type="presOf" srcId="{3BB8E2B7-157D-4385-A489-80B3BCBE34F9}" destId="{66CE7F46-6B6B-4975-9E6B-7F954D14E0AB}" srcOrd="0" destOrd="0" presId="urn:microsoft.com/office/officeart/2005/8/layout/cycle2"/>
    <dgm:cxn modelId="{1200E59E-17C6-478D-907A-C7DCAD6EBA88}" type="presOf" srcId="{6D0B4718-96EA-405A-BE21-F91BF0F9E911}" destId="{8AE52F73-A1B1-4000-A0B9-E0802E886D5A}" srcOrd="1" destOrd="0" presId="urn:microsoft.com/office/officeart/2005/8/layout/cycle2"/>
    <dgm:cxn modelId="{3560AE8E-D48D-463D-A627-146AE3F02DEE}" type="presOf" srcId="{8CBCCCF5-137E-4F63-83B2-73FAAD13AC65}" destId="{877201E9-DED6-4B11-84A1-A6EC2BB426F9}" srcOrd="0" destOrd="0" presId="urn:microsoft.com/office/officeart/2005/8/layout/cycle2"/>
    <dgm:cxn modelId="{3B17E215-43E5-4A32-8BD6-075BD89EDD25}" type="presOf" srcId="{CC2BFA48-0BCB-4E49-8ADA-3BBB2E256ED1}" destId="{E0519669-010D-4F97-AF8D-84683AC913BE}" srcOrd="0" destOrd="0" presId="urn:microsoft.com/office/officeart/2005/8/layout/cycle2"/>
    <dgm:cxn modelId="{A5B1D050-9851-494F-B0A3-9322AE734894}" type="presOf" srcId="{86935A24-E62F-45F2-85D8-16AF807F5A76}" destId="{56959742-D3DE-44F0-8225-3E7B783EE713}" srcOrd="0" destOrd="0" presId="urn:microsoft.com/office/officeart/2005/8/layout/cycle2"/>
    <dgm:cxn modelId="{982D22B8-1713-4562-9D20-7E98E5B51DC0}" srcId="{6A354CA8-DCFA-4F60-AD64-CF32B5586A45}" destId="{B0634894-1E1C-44FC-8F69-D52EE4561BE9}" srcOrd="2" destOrd="0" parTransId="{30FEEA14-0F41-4547-8F76-18E577A5AF29}" sibTransId="{CC2BFA48-0BCB-4E49-8ADA-3BBB2E256ED1}"/>
    <dgm:cxn modelId="{4DEA1AC4-C8AF-430D-BD02-FEEA65732BF4}" type="presOf" srcId="{6C3DE567-8A7C-453B-9923-026BA7852164}" destId="{063783B4-2F15-42E6-A894-70D1B4C837E0}" srcOrd="0" destOrd="0" presId="urn:microsoft.com/office/officeart/2005/8/layout/cycle2"/>
    <dgm:cxn modelId="{EC88CA0F-70A4-41A5-BF10-A972D824ED22}" type="presParOf" srcId="{2C0DDD91-0BE2-44A2-A781-8DA7C6B8CFDD}" destId="{874CF03C-4090-44D0-91FD-6391B438562A}" srcOrd="0" destOrd="0" presId="urn:microsoft.com/office/officeart/2005/8/layout/cycle2"/>
    <dgm:cxn modelId="{043F8BC2-5815-4CC5-917C-D483DF5E440E}" type="presParOf" srcId="{2C0DDD91-0BE2-44A2-A781-8DA7C6B8CFDD}" destId="{063783B4-2F15-42E6-A894-70D1B4C837E0}" srcOrd="1" destOrd="0" presId="urn:microsoft.com/office/officeart/2005/8/layout/cycle2"/>
    <dgm:cxn modelId="{8C0DF8CB-8D36-4BB7-ABE5-F7EA850AA8E8}" type="presParOf" srcId="{063783B4-2F15-42E6-A894-70D1B4C837E0}" destId="{3074537F-C2BA-4C74-856E-5FCD9E155AD9}" srcOrd="0" destOrd="0" presId="urn:microsoft.com/office/officeart/2005/8/layout/cycle2"/>
    <dgm:cxn modelId="{0AF03598-A6B7-43FF-BFC4-27A2D3791F1B}" type="presParOf" srcId="{2C0DDD91-0BE2-44A2-A781-8DA7C6B8CFDD}" destId="{56959742-D3DE-44F0-8225-3E7B783EE713}" srcOrd="2" destOrd="0" presId="urn:microsoft.com/office/officeart/2005/8/layout/cycle2"/>
    <dgm:cxn modelId="{96FDC5A6-7D71-4AFB-9A97-AF6E88BC504C}" type="presParOf" srcId="{2C0DDD91-0BE2-44A2-A781-8DA7C6B8CFDD}" destId="{4491FD9C-7D7D-4A59-99D9-C1B2098258A8}" srcOrd="3" destOrd="0" presId="urn:microsoft.com/office/officeart/2005/8/layout/cycle2"/>
    <dgm:cxn modelId="{386E34FA-94FC-45E3-9375-7CFE2B26E107}" type="presParOf" srcId="{4491FD9C-7D7D-4A59-99D9-C1B2098258A8}" destId="{8AE52F73-A1B1-4000-A0B9-E0802E886D5A}" srcOrd="0" destOrd="0" presId="urn:microsoft.com/office/officeart/2005/8/layout/cycle2"/>
    <dgm:cxn modelId="{35A230E1-BAE0-4DDE-936D-F35618CD3137}" type="presParOf" srcId="{2C0DDD91-0BE2-44A2-A781-8DA7C6B8CFDD}" destId="{9C09F815-332B-481E-995D-1491921BA446}" srcOrd="4" destOrd="0" presId="urn:microsoft.com/office/officeart/2005/8/layout/cycle2"/>
    <dgm:cxn modelId="{D5E7E04F-55C4-43A8-B271-4490CCD1CD10}" type="presParOf" srcId="{2C0DDD91-0BE2-44A2-A781-8DA7C6B8CFDD}" destId="{E0519669-010D-4F97-AF8D-84683AC913BE}" srcOrd="5" destOrd="0" presId="urn:microsoft.com/office/officeart/2005/8/layout/cycle2"/>
    <dgm:cxn modelId="{838BD05C-E4D1-450C-9DAE-8E10420582C9}" type="presParOf" srcId="{E0519669-010D-4F97-AF8D-84683AC913BE}" destId="{F624CD19-54E0-46BE-B50B-90E49C73F10F}" srcOrd="0" destOrd="0" presId="urn:microsoft.com/office/officeart/2005/8/layout/cycle2"/>
    <dgm:cxn modelId="{844D2A30-8F05-4597-9F04-AE27C6C70995}" type="presParOf" srcId="{2C0DDD91-0BE2-44A2-A781-8DA7C6B8CFDD}" destId="{44D77F70-C75D-4686-964E-BA3845140A85}" srcOrd="6" destOrd="0" presId="urn:microsoft.com/office/officeart/2005/8/layout/cycle2"/>
    <dgm:cxn modelId="{3222EA4B-5F50-4D90-B9F3-8BB28A28F6F1}" type="presParOf" srcId="{2C0DDD91-0BE2-44A2-A781-8DA7C6B8CFDD}" destId="{D535A744-3717-42C3-AC9C-C6A284A433B6}" srcOrd="7" destOrd="0" presId="urn:microsoft.com/office/officeart/2005/8/layout/cycle2"/>
    <dgm:cxn modelId="{E90891F7-2831-40BE-906A-48B0E3383218}" type="presParOf" srcId="{D535A744-3717-42C3-AC9C-C6A284A433B6}" destId="{EC472005-2DC5-446C-897C-EE787B13B247}" srcOrd="0" destOrd="0" presId="urn:microsoft.com/office/officeart/2005/8/layout/cycle2"/>
    <dgm:cxn modelId="{B8F8E4D0-E962-425A-9FB0-0C1D46EF730E}" type="presParOf" srcId="{2C0DDD91-0BE2-44A2-A781-8DA7C6B8CFDD}" destId="{877201E9-DED6-4B11-84A1-A6EC2BB426F9}" srcOrd="8" destOrd="0" presId="urn:microsoft.com/office/officeart/2005/8/layout/cycle2"/>
    <dgm:cxn modelId="{75C28A33-8356-421A-B9DB-93F093072AAF}" type="presParOf" srcId="{2C0DDD91-0BE2-44A2-A781-8DA7C6B8CFDD}" destId="{66CE7F46-6B6B-4975-9E6B-7F954D14E0AB}" srcOrd="9" destOrd="0" presId="urn:microsoft.com/office/officeart/2005/8/layout/cycle2"/>
    <dgm:cxn modelId="{AC33D068-C97C-41B2-BE6F-0CA96DBA9272}" type="presParOf" srcId="{66CE7F46-6B6B-4975-9E6B-7F954D14E0AB}" destId="{534A7B18-B563-409F-ABC0-9377F1438D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8625F0-B48A-4F39-A3D4-811842BEA45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4890F3-CFE4-4B11-B96A-9D67729B485A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Образ</a:t>
          </a:r>
          <a:endParaRPr lang="ru-RU" dirty="0"/>
        </a:p>
      </dgm:t>
    </dgm:pt>
    <dgm:pt modelId="{8B71708C-3FA1-408C-BE7C-5E0F257F6E28}" type="parTrans" cxnId="{258A55A2-3BE5-482E-B587-58CEB7414796}">
      <dgm:prSet/>
      <dgm:spPr/>
      <dgm:t>
        <a:bodyPr/>
        <a:lstStyle/>
        <a:p>
          <a:endParaRPr lang="ru-RU"/>
        </a:p>
      </dgm:t>
    </dgm:pt>
    <dgm:pt modelId="{C87BBDF2-A015-4098-8C41-742106803C57}" type="sibTrans" cxnId="{258A55A2-3BE5-482E-B587-58CEB7414796}">
      <dgm:prSet/>
      <dgm:spPr/>
      <dgm:t>
        <a:bodyPr/>
        <a:lstStyle/>
        <a:p>
          <a:endParaRPr lang="ru-RU"/>
        </a:p>
      </dgm:t>
    </dgm:pt>
    <dgm:pt modelId="{9B991F53-BFB9-4BB2-B89F-01E94BB92BB1}">
      <dgm:prSet phldrT="[Текст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Одухотворённый</a:t>
          </a:r>
        </a:p>
        <a:p>
          <a:r>
            <a:rPr lang="ru-RU" dirty="0" smtClean="0"/>
            <a:t>Дух </a:t>
          </a:r>
        </a:p>
        <a:p>
          <a:r>
            <a:rPr lang="ru-RU" dirty="0" smtClean="0"/>
            <a:t>Душа</a:t>
          </a:r>
          <a:endParaRPr lang="ru-RU" dirty="0"/>
        </a:p>
      </dgm:t>
    </dgm:pt>
    <dgm:pt modelId="{4D30D80C-FA6C-4F9A-93B6-B7FE87258561}" type="parTrans" cxnId="{EE6B60F1-CD69-4BBA-97CA-BE8B7D941FC4}">
      <dgm:prSet/>
      <dgm:spPr/>
      <dgm:t>
        <a:bodyPr/>
        <a:lstStyle/>
        <a:p>
          <a:endParaRPr lang="ru-RU"/>
        </a:p>
      </dgm:t>
    </dgm:pt>
    <dgm:pt modelId="{EE80BF09-410E-4D93-98AE-FE8860AF3964}" type="sibTrans" cxnId="{EE6B60F1-CD69-4BBA-97CA-BE8B7D941FC4}">
      <dgm:prSet/>
      <dgm:spPr/>
      <dgm:t>
        <a:bodyPr/>
        <a:lstStyle/>
        <a:p>
          <a:endParaRPr lang="ru-RU"/>
        </a:p>
      </dgm:t>
    </dgm:pt>
    <dgm:pt modelId="{D1122224-EACC-4A9C-B3B2-E7945CC6DCF9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dirty="0" err="1" smtClean="0"/>
            <a:t>Неодухотворённый</a:t>
          </a:r>
          <a:endParaRPr lang="ru-RU" dirty="0" smtClean="0"/>
        </a:p>
        <a:p>
          <a:r>
            <a:rPr lang="ru-RU" dirty="0" smtClean="0"/>
            <a:t>Явления природы Категории</a:t>
          </a:r>
          <a:endParaRPr lang="ru-RU" dirty="0"/>
        </a:p>
      </dgm:t>
    </dgm:pt>
    <dgm:pt modelId="{C2E0DF46-45D9-4074-8B28-2239571F7673}" type="parTrans" cxnId="{704A4703-F288-48D2-B55F-DE82951C118F}">
      <dgm:prSet/>
      <dgm:spPr/>
      <dgm:t>
        <a:bodyPr/>
        <a:lstStyle/>
        <a:p>
          <a:endParaRPr lang="ru-RU"/>
        </a:p>
      </dgm:t>
    </dgm:pt>
    <dgm:pt modelId="{D0AA7905-876A-4352-9FDD-DEFE72F15B59}" type="sibTrans" cxnId="{704A4703-F288-48D2-B55F-DE82951C118F}">
      <dgm:prSet/>
      <dgm:spPr/>
      <dgm:t>
        <a:bodyPr/>
        <a:lstStyle/>
        <a:p>
          <a:endParaRPr lang="ru-RU"/>
        </a:p>
      </dgm:t>
    </dgm:pt>
    <dgm:pt modelId="{B639BD79-BBC6-4EFC-8ABB-33098A7F77FA}" type="pres">
      <dgm:prSet presAssocID="{BB8625F0-B48A-4F39-A3D4-811842BEA4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319CC6-C934-450D-96CE-3B40F2140D05}" type="pres">
      <dgm:prSet presAssocID="{8B4890F3-CFE4-4B11-B96A-9D67729B485A}" presName="hierRoot1" presStyleCnt="0"/>
      <dgm:spPr/>
    </dgm:pt>
    <dgm:pt modelId="{F649296D-D350-45FF-9303-9F40BB0BD0FD}" type="pres">
      <dgm:prSet presAssocID="{8B4890F3-CFE4-4B11-B96A-9D67729B485A}" presName="composite" presStyleCnt="0"/>
      <dgm:spPr/>
    </dgm:pt>
    <dgm:pt modelId="{EBD1B9DC-24DA-4529-BFD2-106AA5E917B6}" type="pres">
      <dgm:prSet presAssocID="{8B4890F3-CFE4-4B11-B96A-9D67729B485A}" presName="background" presStyleLbl="node0" presStyleIdx="0" presStyleCnt="1"/>
      <dgm:spPr>
        <a:solidFill>
          <a:schemeClr val="accent2">
            <a:lumMod val="20000"/>
            <a:lumOff val="80000"/>
          </a:schemeClr>
        </a:solidFill>
      </dgm:spPr>
    </dgm:pt>
    <dgm:pt modelId="{345D8975-7D3E-4210-99CD-5D3902D46779}" type="pres">
      <dgm:prSet presAssocID="{8B4890F3-CFE4-4B11-B96A-9D67729B485A}" presName="text" presStyleLbl="fgAcc0" presStyleIdx="0" presStyleCnt="1" custScaleY="48777" custLinFactNeighborX="-4787" custLinFactNeighborY="-3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1A2A80-3A6E-4FA3-B6E3-4513276DAEC0}" type="pres">
      <dgm:prSet presAssocID="{8B4890F3-CFE4-4B11-B96A-9D67729B485A}" presName="hierChild2" presStyleCnt="0"/>
      <dgm:spPr/>
    </dgm:pt>
    <dgm:pt modelId="{EE5BD62A-ADD4-4C66-B3E9-93F294126184}" type="pres">
      <dgm:prSet presAssocID="{4D30D80C-FA6C-4F9A-93B6-B7FE8725856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459D934-C971-49C4-94D3-C448C65A7D28}" type="pres">
      <dgm:prSet presAssocID="{9B991F53-BFB9-4BB2-B89F-01E94BB92BB1}" presName="hierRoot2" presStyleCnt="0"/>
      <dgm:spPr/>
    </dgm:pt>
    <dgm:pt modelId="{2FC6278A-EC49-44B4-9530-40835A8430BA}" type="pres">
      <dgm:prSet presAssocID="{9B991F53-BFB9-4BB2-B89F-01E94BB92BB1}" presName="composite2" presStyleCnt="0"/>
      <dgm:spPr/>
    </dgm:pt>
    <dgm:pt modelId="{3A4F09CA-835F-4D4E-A0A4-2C3061886765}" type="pres">
      <dgm:prSet presAssocID="{9B991F53-BFB9-4BB2-B89F-01E94BB92BB1}" presName="background2" presStyleLbl="node2" presStyleIdx="0" presStyleCnt="2"/>
      <dgm:spPr>
        <a:solidFill>
          <a:schemeClr val="tx2">
            <a:lumMod val="40000"/>
            <a:lumOff val="60000"/>
          </a:schemeClr>
        </a:solidFill>
      </dgm:spPr>
    </dgm:pt>
    <dgm:pt modelId="{1BF175D3-F3A2-4FA9-8ADC-74FC3794F6E5}" type="pres">
      <dgm:prSet presAssocID="{9B991F53-BFB9-4BB2-B89F-01E94BB92BB1}" presName="text2" presStyleLbl="fgAcc2" presStyleIdx="0" presStyleCnt="2" custLinFactNeighborX="-2024" custLinFactNeighborY="-37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62DE3F-F62A-4CAA-9B86-73758264841C}" type="pres">
      <dgm:prSet presAssocID="{9B991F53-BFB9-4BB2-B89F-01E94BB92BB1}" presName="hierChild3" presStyleCnt="0"/>
      <dgm:spPr/>
    </dgm:pt>
    <dgm:pt modelId="{C31F096B-E9E3-4970-940F-9664DB54966A}" type="pres">
      <dgm:prSet presAssocID="{C2E0DF46-45D9-4074-8B28-2239571F767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773F4F6-47BC-43AC-A71E-12390618B3AC}" type="pres">
      <dgm:prSet presAssocID="{D1122224-EACC-4A9C-B3B2-E7945CC6DCF9}" presName="hierRoot2" presStyleCnt="0"/>
      <dgm:spPr/>
    </dgm:pt>
    <dgm:pt modelId="{32018215-D05E-4E96-9E9C-AE3B859D5499}" type="pres">
      <dgm:prSet presAssocID="{D1122224-EACC-4A9C-B3B2-E7945CC6DCF9}" presName="composite2" presStyleCnt="0"/>
      <dgm:spPr/>
    </dgm:pt>
    <dgm:pt modelId="{DEB1F946-C2A4-4C27-AFE2-C6A5588E7B13}" type="pres">
      <dgm:prSet presAssocID="{D1122224-EACC-4A9C-B3B2-E7945CC6DCF9}" presName="background2" presStyleLbl="node2" presStyleIdx="1" presStyleCnt="2"/>
      <dgm:spPr>
        <a:solidFill>
          <a:schemeClr val="accent6">
            <a:lumMod val="60000"/>
            <a:lumOff val="40000"/>
          </a:schemeClr>
        </a:solidFill>
      </dgm:spPr>
    </dgm:pt>
    <dgm:pt modelId="{3E2E07A0-BB60-4524-B038-C9DBAFA517FC}" type="pres">
      <dgm:prSet presAssocID="{D1122224-EACC-4A9C-B3B2-E7945CC6DCF9}" presName="text2" presStyleLbl="fgAcc2" presStyleIdx="1" presStyleCnt="2" custLinFactNeighborX="29" custLinFactNeighborY="-37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57D7DB-67F4-4F45-BB41-CF69D4B8DF6F}" type="pres">
      <dgm:prSet presAssocID="{D1122224-EACC-4A9C-B3B2-E7945CC6DCF9}" presName="hierChild3" presStyleCnt="0"/>
      <dgm:spPr/>
    </dgm:pt>
  </dgm:ptLst>
  <dgm:cxnLst>
    <dgm:cxn modelId="{EE6B60F1-CD69-4BBA-97CA-BE8B7D941FC4}" srcId="{8B4890F3-CFE4-4B11-B96A-9D67729B485A}" destId="{9B991F53-BFB9-4BB2-B89F-01E94BB92BB1}" srcOrd="0" destOrd="0" parTransId="{4D30D80C-FA6C-4F9A-93B6-B7FE87258561}" sibTransId="{EE80BF09-410E-4D93-98AE-FE8860AF3964}"/>
    <dgm:cxn modelId="{16334138-9C32-492D-B145-D49693AA0384}" type="presOf" srcId="{4D30D80C-FA6C-4F9A-93B6-B7FE87258561}" destId="{EE5BD62A-ADD4-4C66-B3E9-93F294126184}" srcOrd="0" destOrd="0" presId="urn:microsoft.com/office/officeart/2005/8/layout/hierarchy1"/>
    <dgm:cxn modelId="{AD687F84-40DB-48C1-AECD-3248AD6EDA03}" type="presOf" srcId="{9B991F53-BFB9-4BB2-B89F-01E94BB92BB1}" destId="{1BF175D3-F3A2-4FA9-8ADC-74FC3794F6E5}" srcOrd="0" destOrd="0" presId="urn:microsoft.com/office/officeart/2005/8/layout/hierarchy1"/>
    <dgm:cxn modelId="{78C7BF48-31E2-411F-B60F-051F9933B5AC}" type="presOf" srcId="{C2E0DF46-45D9-4074-8B28-2239571F7673}" destId="{C31F096B-E9E3-4970-940F-9664DB54966A}" srcOrd="0" destOrd="0" presId="urn:microsoft.com/office/officeart/2005/8/layout/hierarchy1"/>
    <dgm:cxn modelId="{704A4703-F288-48D2-B55F-DE82951C118F}" srcId="{8B4890F3-CFE4-4B11-B96A-9D67729B485A}" destId="{D1122224-EACC-4A9C-B3B2-E7945CC6DCF9}" srcOrd="1" destOrd="0" parTransId="{C2E0DF46-45D9-4074-8B28-2239571F7673}" sibTransId="{D0AA7905-876A-4352-9FDD-DEFE72F15B59}"/>
    <dgm:cxn modelId="{B33EFEBD-3495-4825-89B7-31CB31ABE957}" type="presOf" srcId="{8B4890F3-CFE4-4B11-B96A-9D67729B485A}" destId="{345D8975-7D3E-4210-99CD-5D3902D46779}" srcOrd="0" destOrd="0" presId="urn:microsoft.com/office/officeart/2005/8/layout/hierarchy1"/>
    <dgm:cxn modelId="{258A55A2-3BE5-482E-B587-58CEB7414796}" srcId="{BB8625F0-B48A-4F39-A3D4-811842BEA458}" destId="{8B4890F3-CFE4-4B11-B96A-9D67729B485A}" srcOrd="0" destOrd="0" parTransId="{8B71708C-3FA1-408C-BE7C-5E0F257F6E28}" sibTransId="{C87BBDF2-A015-4098-8C41-742106803C57}"/>
    <dgm:cxn modelId="{3883B2CC-90C2-48BE-9A56-69E0F473DFA9}" type="presOf" srcId="{BB8625F0-B48A-4F39-A3D4-811842BEA458}" destId="{B639BD79-BBC6-4EFC-8ABB-33098A7F77FA}" srcOrd="0" destOrd="0" presId="urn:microsoft.com/office/officeart/2005/8/layout/hierarchy1"/>
    <dgm:cxn modelId="{C74B7A8D-67D0-4415-B933-59CE17A5AA2B}" type="presOf" srcId="{D1122224-EACC-4A9C-B3B2-E7945CC6DCF9}" destId="{3E2E07A0-BB60-4524-B038-C9DBAFA517FC}" srcOrd="0" destOrd="0" presId="urn:microsoft.com/office/officeart/2005/8/layout/hierarchy1"/>
    <dgm:cxn modelId="{391E3C3C-2A69-4C90-A744-ED1DEC249059}" type="presParOf" srcId="{B639BD79-BBC6-4EFC-8ABB-33098A7F77FA}" destId="{3F319CC6-C934-450D-96CE-3B40F2140D05}" srcOrd="0" destOrd="0" presId="urn:microsoft.com/office/officeart/2005/8/layout/hierarchy1"/>
    <dgm:cxn modelId="{298258D5-7184-4C79-9533-82FF97EAC98F}" type="presParOf" srcId="{3F319CC6-C934-450D-96CE-3B40F2140D05}" destId="{F649296D-D350-45FF-9303-9F40BB0BD0FD}" srcOrd="0" destOrd="0" presId="urn:microsoft.com/office/officeart/2005/8/layout/hierarchy1"/>
    <dgm:cxn modelId="{B916F76A-5B9D-4A26-B9C3-ED1B88656A7A}" type="presParOf" srcId="{F649296D-D350-45FF-9303-9F40BB0BD0FD}" destId="{EBD1B9DC-24DA-4529-BFD2-106AA5E917B6}" srcOrd="0" destOrd="0" presId="urn:microsoft.com/office/officeart/2005/8/layout/hierarchy1"/>
    <dgm:cxn modelId="{441514DD-5754-49C7-9EFB-DFC840D2D8BD}" type="presParOf" srcId="{F649296D-D350-45FF-9303-9F40BB0BD0FD}" destId="{345D8975-7D3E-4210-99CD-5D3902D46779}" srcOrd="1" destOrd="0" presId="urn:microsoft.com/office/officeart/2005/8/layout/hierarchy1"/>
    <dgm:cxn modelId="{39C70E22-52FD-4FF7-A374-6219A65D2841}" type="presParOf" srcId="{3F319CC6-C934-450D-96CE-3B40F2140D05}" destId="{191A2A80-3A6E-4FA3-B6E3-4513276DAEC0}" srcOrd="1" destOrd="0" presId="urn:microsoft.com/office/officeart/2005/8/layout/hierarchy1"/>
    <dgm:cxn modelId="{CD8859F6-AC4C-4B33-9945-10A1AEF810F2}" type="presParOf" srcId="{191A2A80-3A6E-4FA3-B6E3-4513276DAEC0}" destId="{EE5BD62A-ADD4-4C66-B3E9-93F294126184}" srcOrd="0" destOrd="0" presId="urn:microsoft.com/office/officeart/2005/8/layout/hierarchy1"/>
    <dgm:cxn modelId="{DEB351D1-769D-4883-9258-09117D5F6CC7}" type="presParOf" srcId="{191A2A80-3A6E-4FA3-B6E3-4513276DAEC0}" destId="{E459D934-C971-49C4-94D3-C448C65A7D28}" srcOrd="1" destOrd="0" presId="urn:microsoft.com/office/officeart/2005/8/layout/hierarchy1"/>
    <dgm:cxn modelId="{E4361C12-426C-43CE-B45D-DC5917FAE348}" type="presParOf" srcId="{E459D934-C971-49C4-94D3-C448C65A7D28}" destId="{2FC6278A-EC49-44B4-9530-40835A8430BA}" srcOrd="0" destOrd="0" presId="urn:microsoft.com/office/officeart/2005/8/layout/hierarchy1"/>
    <dgm:cxn modelId="{6A50442B-696D-4617-87E8-8C948884B57E}" type="presParOf" srcId="{2FC6278A-EC49-44B4-9530-40835A8430BA}" destId="{3A4F09CA-835F-4D4E-A0A4-2C3061886765}" srcOrd="0" destOrd="0" presId="urn:microsoft.com/office/officeart/2005/8/layout/hierarchy1"/>
    <dgm:cxn modelId="{0C80AA66-9E28-46B9-B2FC-F0CD7C66244B}" type="presParOf" srcId="{2FC6278A-EC49-44B4-9530-40835A8430BA}" destId="{1BF175D3-F3A2-4FA9-8ADC-74FC3794F6E5}" srcOrd="1" destOrd="0" presId="urn:microsoft.com/office/officeart/2005/8/layout/hierarchy1"/>
    <dgm:cxn modelId="{C8609F3A-822E-4861-BB44-846DA99935CB}" type="presParOf" srcId="{E459D934-C971-49C4-94D3-C448C65A7D28}" destId="{6A62DE3F-F62A-4CAA-9B86-73758264841C}" srcOrd="1" destOrd="0" presId="urn:microsoft.com/office/officeart/2005/8/layout/hierarchy1"/>
    <dgm:cxn modelId="{152A3D0D-2D8C-4539-BD83-224EA11201D8}" type="presParOf" srcId="{191A2A80-3A6E-4FA3-B6E3-4513276DAEC0}" destId="{C31F096B-E9E3-4970-940F-9664DB54966A}" srcOrd="2" destOrd="0" presId="urn:microsoft.com/office/officeart/2005/8/layout/hierarchy1"/>
    <dgm:cxn modelId="{B2F68D53-EC42-436A-863C-278235FA9A50}" type="presParOf" srcId="{191A2A80-3A6E-4FA3-B6E3-4513276DAEC0}" destId="{7773F4F6-47BC-43AC-A71E-12390618B3AC}" srcOrd="3" destOrd="0" presId="urn:microsoft.com/office/officeart/2005/8/layout/hierarchy1"/>
    <dgm:cxn modelId="{93E661B2-F2A9-42BF-9945-C3190B09F073}" type="presParOf" srcId="{7773F4F6-47BC-43AC-A71E-12390618B3AC}" destId="{32018215-D05E-4E96-9E9C-AE3B859D5499}" srcOrd="0" destOrd="0" presId="urn:microsoft.com/office/officeart/2005/8/layout/hierarchy1"/>
    <dgm:cxn modelId="{136199F7-D6C8-42CB-BCE0-FA2AC91DFD34}" type="presParOf" srcId="{32018215-D05E-4E96-9E9C-AE3B859D5499}" destId="{DEB1F946-C2A4-4C27-AFE2-C6A5588E7B13}" srcOrd="0" destOrd="0" presId="urn:microsoft.com/office/officeart/2005/8/layout/hierarchy1"/>
    <dgm:cxn modelId="{0C807B60-CAF5-47D4-A5C5-A5D89E08C5F5}" type="presParOf" srcId="{32018215-D05E-4E96-9E9C-AE3B859D5499}" destId="{3E2E07A0-BB60-4524-B038-C9DBAFA517FC}" srcOrd="1" destOrd="0" presId="urn:microsoft.com/office/officeart/2005/8/layout/hierarchy1"/>
    <dgm:cxn modelId="{E0AF86CC-127B-4AEB-90B6-44E328BFDDB1}" type="presParOf" srcId="{7773F4F6-47BC-43AC-A71E-12390618B3AC}" destId="{5657D7DB-67F4-4F45-BB41-CF69D4B8DF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4CF03C-4090-44D0-91FD-6391B438562A}">
      <dsp:nvSpPr>
        <dsp:cNvPr id="0" name=""/>
        <dsp:cNvSpPr/>
      </dsp:nvSpPr>
      <dsp:spPr>
        <a:xfrm>
          <a:off x="3536156" y="168"/>
          <a:ext cx="2071687" cy="2071687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характер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536156" y="168"/>
        <a:ext cx="2071687" cy="2071687"/>
      </dsp:txXfrm>
    </dsp:sp>
    <dsp:sp modelId="{063783B4-2F15-42E6-A894-70D1B4C837E0}">
      <dsp:nvSpPr>
        <dsp:cNvPr id="0" name=""/>
        <dsp:cNvSpPr/>
      </dsp:nvSpPr>
      <dsp:spPr>
        <a:xfrm rot="5154884">
          <a:off x="4211728" y="2143802"/>
          <a:ext cx="814001" cy="60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154884">
        <a:off x="4211728" y="2143802"/>
        <a:ext cx="814001" cy="606187"/>
      </dsp:txXfrm>
    </dsp:sp>
    <dsp:sp modelId="{56959742-D3DE-44F0-8225-3E7B783EE713}">
      <dsp:nvSpPr>
        <dsp:cNvPr id="0" name=""/>
        <dsp:cNvSpPr/>
      </dsp:nvSpPr>
      <dsp:spPr>
        <a:xfrm>
          <a:off x="6357946" y="2143108"/>
          <a:ext cx="2071687" cy="2071687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средства выразительности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357946" y="2143108"/>
        <a:ext cx="2071687" cy="2071687"/>
      </dsp:txXfrm>
    </dsp:sp>
    <dsp:sp modelId="{4491FD9C-7D7D-4A59-99D9-C1B2098258A8}">
      <dsp:nvSpPr>
        <dsp:cNvPr id="0" name=""/>
        <dsp:cNvSpPr/>
      </dsp:nvSpPr>
      <dsp:spPr>
        <a:xfrm rot="10628760">
          <a:off x="5557543" y="3017064"/>
          <a:ext cx="835124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628760">
        <a:off x="5557543" y="3017064"/>
        <a:ext cx="835124" cy="699194"/>
      </dsp:txXfrm>
    </dsp:sp>
    <dsp:sp modelId="{9C09F815-332B-481E-995D-1491921BA446}">
      <dsp:nvSpPr>
        <dsp:cNvPr id="0" name=""/>
        <dsp:cNvSpPr/>
      </dsp:nvSpPr>
      <dsp:spPr>
        <a:xfrm>
          <a:off x="5091214" y="4786144"/>
          <a:ext cx="2071687" cy="2071687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условия создания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091214" y="4786144"/>
        <a:ext cx="2071687" cy="2071687"/>
      </dsp:txXfrm>
    </dsp:sp>
    <dsp:sp modelId="{E0519669-010D-4F97-AF8D-84683AC913BE}">
      <dsp:nvSpPr>
        <dsp:cNvPr id="0" name=""/>
        <dsp:cNvSpPr/>
      </dsp:nvSpPr>
      <dsp:spPr>
        <a:xfrm rot="13898292">
          <a:off x="5031533" y="4190187"/>
          <a:ext cx="743221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3898292">
        <a:off x="5031533" y="4190187"/>
        <a:ext cx="743221" cy="699194"/>
      </dsp:txXfrm>
    </dsp:sp>
    <dsp:sp modelId="{44D77F70-C75D-4686-964E-BA3845140A85}">
      <dsp:nvSpPr>
        <dsp:cNvPr id="0" name=""/>
        <dsp:cNvSpPr/>
      </dsp:nvSpPr>
      <dsp:spPr>
        <a:xfrm>
          <a:off x="1714476" y="4786312"/>
          <a:ext cx="2500319" cy="2071687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исторические факты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714476" y="4786312"/>
        <a:ext cx="2500319" cy="2071687"/>
      </dsp:txXfrm>
    </dsp:sp>
    <dsp:sp modelId="{D535A744-3717-42C3-AC9C-C6A284A433B6}">
      <dsp:nvSpPr>
        <dsp:cNvPr id="0" name=""/>
        <dsp:cNvSpPr/>
      </dsp:nvSpPr>
      <dsp:spPr>
        <a:xfrm rot="17974037">
          <a:off x="3406641" y="4138571"/>
          <a:ext cx="724685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7974037">
        <a:off x="3406641" y="4138571"/>
        <a:ext cx="724685" cy="699194"/>
      </dsp:txXfrm>
    </dsp:sp>
    <dsp:sp modelId="{877201E9-DED6-4B11-84A1-A6EC2BB426F9}">
      <dsp:nvSpPr>
        <dsp:cNvPr id="0" name=""/>
        <dsp:cNvSpPr/>
      </dsp:nvSpPr>
      <dsp:spPr>
        <a:xfrm>
          <a:off x="928675" y="2071682"/>
          <a:ext cx="2071687" cy="2071687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форма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928675" y="2071682"/>
        <a:ext cx="2071687" cy="2071687"/>
      </dsp:txXfrm>
    </dsp:sp>
    <dsp:sp modelId="{66CE7F46-6B6B-4975-9E6B-7F954D14E0AB}">
      <dsp:nvSpPr>
        <dsp:cNvPr id="0" name=""/>
        <dsp:cNvSpPr/>
      </dsp:nvSpPr>
      <dsp:spPr>
        <a:xfrm rot="21452076">
          <a:off x="3074074" y="2719589"/>
          <a:ext cx="667003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21452076">
        <a:off x="3074074" y="2719589"/>
        <a:ext cx="667003" cy="6991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1F096B-E9E3-4970-940F-9664DB54966A}">
      <dsp:nvSpPr>
        <dsp:cNvPr id="0" name=""/>
        <dsp:cNvSpPr/>
      </dsp:nvSpPr>
      <dsp:spPr>
        <a:xfrm>
          <a:off x="4166788" y="1228550"/>
          <a:ext cx="2582938" cy="1001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30"/>
              </a:lnTo>
              <a:lnTo>
                <a:pt x="2582938" y="638130"/>
              </a:lnTo>
              <a:lnTo>
                <a:pt x="2582938" y="1001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BD62A-ADD4-4C66-B3E9-93F294126184}">
      <dsp:nvSpPr>
        <dsp:cNvPr id="0" name=""/>
        <dsp:cNvSpPr/>
      </dsp:nvSpPr>
      <dsp:spPr>
        <a:xfrm>
          <a:off x="1880768" y="1228550"/>
          <a:ext cx="2286020" cy="1001080"/>
        </a:xfrm>
        <a:custGeom>
          <a:avLst/>
          <a:gdLst/>
          <a:ahLst/>
          <a:cxnLst/>
          <a:rect l="0" t="0" r="0" b="0"/>
          <a:pathLst>
            <a:path>
              <a:moveTo>
                <a:pt x="2286020" y="0"/>
              </a:moveTo>
              <a:lnTo>
                <a:pt x="2286020" y="638130"/>
              </a:lnTo>
              <a:lnTo>
                <a:pt x="0" y="638130"/>
              </a:lnTo>
              <a:lnTo>
                <a:pt x="0" y="1001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1B9DC-24DA-4529-BFD2-106AA5E917B6}">
      <dsp:nvSpPr>
        <dsp:cNvPr id="0" name=""/>
        <dsp:cNvSpPr/>
      </dsp:nvSpPr>
      <dsp:spPr>
        <a:xfrm>
          <a:off x="2207838" y="15044"/>
          <a:ext cx="3917900" cy="121350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D8975-7D3E-4210-99CD-5D3902D46779}">
      <dsp:nvSpPr>
        <dsp:cNvPr id="0" name=""/>
        <dsp:cNvSpPr/>
      </dsp:nvSpPr>
      <dsp:spPr>
        <a:xfrm>
          <a:off x="2643161" y="428600"/>
          <a:ext cx="3917900" cy="121350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Образ</a:t>
          </a:r>
          <a:endParaRPr lang="ru-RU" sz="3300" kern="1200" dirty="0"/>
        </a:p>
      </dsp:txBody>
      <dsp:txXfrm>
        <a:off x="2643161" y="428600"/>
        <a:ext cx="3917900" cy="1213506"/>
      </dsp:txXfrm>
    </dsp:sp>
    <dsp:sp modelId="{3A4F09CA-835F-4D4E-A0A4-2C3061886765}">
      <dsp:nvSpPr>
        <dsp:cNvPr id="0" name=""/>
        <dsp:cNvSpPr/>
      </dsp:nvSpPr>
      <dsp:spPr>
        <a:xfrm>
          <a:off x="-78182" y="2229631"/>
          <a:ext cx="3917900" cy="2487866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175D3-F3A2-4FA9-8ADC-74FC3794F6E5}">
      <dsp:nvSpPr>
        <dsp:cNvPr id="0" name=""/>
        <dsp:cNvSpPr/>
      </dsp:nvSpPr>
      <dsp:spPr>
        <a:xfrm>
          <a:off x="357140" y="2643187"/>
          <a:ext cx="3917900" cy="248786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Одухотворённый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Дух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Душа</a:t>
          </a:r>
          <a:endParaRPr lang="ru-RU" sz="3300" kern="1200" dirty="0"/>
        </a:p>
      </dsp:txBody>
      <dsp:txXfrm>
        <a:off x="357140" y="2643187"/>
        <a:ext cx="3917900" cy="2487866"/>
      </dsp:txXfrm>
    </dsp:sp>
    <dsp:sp modelId="{DEB1F946-C2A4-4C27-AFE2-C6A5588E7B13}">
      <dsp:nvSpPr>
        <dsp:cNvPr id="0" name=""/>
        <dsp:cNvSpPr/>
      </dsp:nvSpPr>
      <dsp:spPr>
        <a:xfrm>
          <a:off x="4790777" y="2229631"/>
          <a:ext cx="3917900" cy="248786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E07A0-BB60-4524-B038-C9DBAFA517FC}">
      <dsp:nvSpPr>
        <dsp:cNvPr id="0" name=""/>
        <dsp:cNvSpPr/>
      </dsp:nvSpPr>
      <dsp:spPr>
        <a:xfrm>
          <a:off x="5226099" y="2643187"/>
          <a:ext cx="3917900" cy="2487866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Неодухотворённый</a:t>
          </a:r>
          <a:endParaRPr lang="ru-RU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Явления природы Категории</a:t>
          </a:r>
          <a:endParaRPr lang="ru-RU" sz="3300" kern="1200" dirty="0"/>
        </a:p>
      </dsp:txBody>
      <dsp:txXfrm>
        <a:off x="5226099" y="2643187"/>
        <a:ext cx="3917900" cy="2487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53DA1-4FD1-4D72-9A10-1B93296F6B4B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3F90A-5529-4CBE-A800-C4E09EC9A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F90A-5529-4CBE-A800-C4E09EC9A28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144000" cy="385765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Музыкальный </a:t>
            </a:r>
          </a:p>
          <a:p>
            <a:r>
              <a:rPr lang="ru-RU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образ</a:t>
            </a:r>
            <a:endParaRPr lang="ru-RU" sz="8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Desktop\для урока муз и мхк\9_650e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245" y="1600200"/>
            <a:ext cx="32175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196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Музыкальный  образ   -  содержание восприятия, воплощенное  в  музыкальных  звуках.</a:t>
            </a:r>
            <a:endParaRPr lang="ru-RU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 - субъективный  феномен,  возникающий  в  результате  предметно-практической, 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сенсорно-перцептивной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   мыслительной      деятельности, представляющий собой целостное интегральное  отражение  действительности,  в котором  одновременно   представлены   основные   категории   (пространство,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движение, цвет, форма, фактура и т. д.)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157192"/>
            <a:ext cx="9252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информационном отношении образ представляет собой необычно емкую форму репрезентации окружающей действительности.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35834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Музыкальный образ  </a:t>
            </a:r>
            <a:r>
              <a:rPr lang="ru-RU" dirty="0" smtClean="0"/>
              <a:t>зарождается в сознании композитора под воздействием музыкальных впечатлений и творческого воображения,  и с помощью средств музыкальной выразительности воплощается в музыкальном произведении.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86058"/>
            <a:ext cx="3643338" cy="1143000"/>
          </a:xfrm>
        </p:spPr>
        <p:txBody>
          <a:bodyPr/>
          <a:lstStyle/>
          <a:p>
            <a:r>
              <a:rPr lang="ru-RU" dirty="0" smtClean="0"/>
              <a:t>Образ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Pictures\науки\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8786874" cy="598646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Личностный образ </a:t>
            </a:r>
            <a:endParaRPr lang="ru-RU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2214546" y="857232"/>
            <a:ext cx="17281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Духовность</a:t>
            </a:r>
            <a:endParaRPr lang="ru-RU" dirty="0"/>
          </a:p>
        </p:txBody>
      </p:sp>
      <p:sp useBgFill="1">
        <p:nvSpPr>
          <p:cNvPr id="6" name="TextBox 5"/>
          <p:cNvSpPr txBox="1"/>
          <p:nvPr/>
        </p:nvSpPr>
        <p:spPr>
          <a:xfrm>
            <a:off x="5357818" y="1000108"/>
            <a:ext cx="199342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Нравственность</a:t>
            </a:r>
            <a:endParaRPr lang="ru-RU" dirty="0"/>
          </a:p>
        </p:txBody>
      </p:sp>
      <p:sp useBgFill="1">
        <p:nvSpPr>
          <p:cNvPr id="7" name="TextBox 6"/>
          <p:cNvSpPr txBox="1"/>
          <p:nvPr/>
        </p:nvSpPr>
        <p:spPr>
          <a:xfrm>
            <a:off x="7215206" y="2000240"/>
            <a:ext cx="17281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Честолюбие</a:t>
            </a:r>
            <a:endParaRPr lang="ru-RU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285720" y="2000240"/>
            <a:ext cx="117492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Сознание</a:t>
            </a:r>
            <a:endParaRPr lang="ru-RU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1403648" y="6093296"/>
            <a:ext cx="17281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Трудолюбие</a:t>
            </a:r>
            <a:endParaRPr lang="ru-RU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5796136" y="5877272"/>
            <a:ext cx="17281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Самобытность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3573016"/>
            <a:ext cx="1436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Жизненное </a:t>
            </a:r>
          </a:p>
          <a:p>
            <a:r>
              <a:rPr lang="ru-RU" dirty="0" smtClean="0"/>
              <a:t> содержание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86578" y="1428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Качества героя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Многогранный образ</a:t>
            </a:r>
            <a:endParaRPr lang="ru-RU" dirty="0"/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2428860" y="1357298"/>
            <a:ext cx="4032448" cy="4032448"/>
          </a:xfrm>
          <a:prstGeom prst="pentagon">
            <a:avLst/>
          </a:prstGeom>
          <a:scene3d>
            <a:camera prst="orthographicFront"/>
            <a:lightRig rig="flood" dir="t"/>
          </a:scene3d>
          <a:sp3d extrusionH="304800" prstMaterial="matte">
            <a:bevelT w="1035050" h="476250" prst="convex"/>
            <a:bevelB w="1549400" h="361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7554" y="307181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Сам  </a:t>
            </a:r>
          </a:p>
          <a:p>
            <a:pPr algn="ctr"/>
            <a:r>
              <a:rPr lang="ru-RU" sz="2800" dirty="0" smtClean="0"/>
              <a:t>Образ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ru-RU" dirty="0" smtClean="0"/>
              <a:t>Собирательный образ</a:t>
            </a:r>
            <a:endParaRPr lang="ru-RU" dirty="0"/>
          </a:p>
        </p:txBody>
      </p:sp>
      <p:pic>
        <p:nvPicPr>
          <p:cNvPr id="1026" name="Picture 2" descr="C:\Users\Учитель\Desktop\для урока муз и мхк\612px-C60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905" y="1600200"/>
            <a:ext cx="4624189" cy="4525963"/>
          </a:xfrm>
          <a:prstGeom prst="rect">
            <a:avLst/>
          </a:prstGeom>
          <a:noFill/>
        </p:spPr>
      </p:pic>
      <p:sp>
        <p:nvSpPr>
          <p:cNvPr id="5" name="Правильный пятиугольник 4"/>
          <p:cNvSpPr/>
          <p:nvPr/>
        </p:nvSpPr>
        <p:spPr>
          <a:xfrm rot="10800000">
            <a:off x="3635896" y="2996952"/>
            <a:ext cx="1872208" cy="1872208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419872" y="1772816"/>
            <a:ext cx="2304256" cy="1152128"/>
          </a:xfrm>
          <a:prstGeom prst="hexagon">
            <a:avLst>
              <a:gd name="adj" fmla="val 52909"/>
              <a:gd name="vf" fmla="val 11547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 rot="19401395">
            <a:off x="4390902" y="4438050"/>
            <a:ext cx="2157444" cy="1215308"/>
          </a:xfrm>
          <a:prstGeom prst="hexagon">
            <a:avLst>
              <a:gd name="adj" fmla="val 38415"/>
              <a:gd name="vf" fmla="val 11547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 rot="17353511">
            <a:off x="2065260" y="2736557"/>
            <a:ext cx="2184782" cy="1275554"/>
          </a:xfrm>
          <a:prstGeom prst="hexagon">
            <a:avLst>
              <a:gd name="adj" fmla="val 42749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 rot="15077510">
            <a:off x="4962364" y="2765300"/>
            <a:ext cx="2098282" cy="1185586"/>
          </a:xfrm>
          <a:prstGeom prst="hexagon">
            <a:avLst>
              <a:gd name="adj" fmla="val 35572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ильный пятиугольник 13"/>
          <p:cNvSpPr/>
          <p:nvPr/>
        </p:nvSpPr>
        <p:spPr>
          <a:xfrm>
            <a:off x="3995936" y="5805264"/>
            <a:ext cx="1152128" cy="216025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 rot="2115974">
            <a:off x="2559182" y="4451317"/>
            <a:ext cx="2259763" cy="1228938"/>
          </a:xfrm>
          <a:prstGeom prst="hexagon">
            <a:avLst>
              <a:gd name="adj" fmla="val 49921"/>
              <a:gd name="v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ильный пятиугольник 16"/>
          <p:cNvSpPr/>
          <p:nvPr/>
        </p:nvSpPr>
        <p:spPr>
          <a:xfrm rot="17166974">
            <a:off x="6027304" y="4427928"/>
            <a:ext cx="1042766" cy="216024"/>
          </a:xfrm>
          <a:prstGeom prst="pen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ильный пятиугольник 17"/>
          <p:cNvSpPr/>
          <p:nvPr/>
        </p:nvSpPr>
        <p:spPr>
          <a:xfrm rot="12948139">
            <a:off x="5113520" y="2084118"/>
            <a:ext cx="1365231" cy="169482"/>
          </a:xfrm>
          <a:prstGeom prst="pentagon">
            <a:avLst/>
          </a:prstGeom>
          <a:solidFill>
            <a:srgbClr val="FC88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ильный пятиугольник 18"/>
          <p:cNvSpPr/>
          <p:nvPr/>
        </p:nvSpPr>
        <p:spPr>
          <a:xfrm rot="8613645">
            <a:off x="2733296" y="2022767"/>
            <a:ext cx="1283128" cy="220142"/>
          </a:xfrm>
          <a:prstGeom prst="pentagon">
            <a:avLst/>
          </a:prstGeom>
          <a:solidFill>
            <a:srgbClr val="BC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ильный пятиугольник 19"/>
          <p:cNvSpPr/>
          <p:nvPr/>
        </p:nvSpPr>
        <p:spPr>
          <a:xfrm rot="4215342">
            <a:off x="1977715" y="4492390"/>
            <a:ext cx="1285926" cy="207835"/>
          </a:xfrm>
          <a:prstGeom prst="pentag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995936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Ценности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 rot="2272608">
            <a:off x="3036683" y="480162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Качества</a:t>
            </a:r>
          </a:p>
          <a:p>
            <a:r>
              <a:rPr lang="ru-RU" b="1" dirty="0" smtClean="0"/>
              <a:t>личности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 rot="18923529">
            <a:off x="4572640" y="4833548"/>
            <a:ext cx="189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Характеристики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 rot="5879293">
            <a:off x="2195193" y="3279403"/>
            <a:ext cx="176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Отношения к…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 rot="16745274">
            <a:off x="5667792" y="4144489"/>
            <a:ext cx="176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Стремление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36096" y="2996952"/>
            <a:ext cx="176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Колорит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67944" y="5733256"/>
            <a:ext cx="176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Форма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63888" y="19888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Средства выразительности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build="p"/>
      <p:bldP spid="22" grpId="0" build="p"/>
      <p:bldP spid="24" grpId="0" build="p"/>
      <p:bldP spid="25" grpId="0" build="p"/>
      <p:bldP spid="26" grpId="0" build="p"/>
      <p:bldP spid="27" grpId="0" build="p"/>
      <p:bldP spid="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для урока муз и мхк\kabine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2782"/>
            <a:ext cx="640871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flood" dir="t"/>
        </a:scene3d>
        <a:sp3d extrusionH="304800" prstMaterial="matte">
          <a:bevelT w="603250" h="476250" prst="convex"/>
          <a:bevelB w="603250" h="36195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144</Words>
  <Application>Microsoft Office PowerPoint</Application>
  <PresentationFormat>Экран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Образ</vt:lpstr>
      <vt:lpstr>Личностный образ </vt:lpstr>
      <vt:lpstr>Многогранный образ</vt:lpstr>
      <vt:lpstr>Собирательный образ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47</cp:revision>
  <dcterms:created xsi:type="dcterms:W3CDTF">2011-09-28T13:06:16Z</dcterms:created>
  <dcterms:modified xsi:type="dcterms:W3CDTF">2012-09-15T08:58:13Z</dcterms:modified>
</cp:coreProperties>
</file>