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BB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" descr="M:\Мои рисунки\9987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14620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571612"/>
            <a:ext cx="5072098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M:\Мои рисунки\man-welcome.jpg"/>
          <p:cNvPicPr>
            <a:picLocks noChangeAspect="1" noChangeArrowheads="1"/>
          </p:cNvPicPr>
          <p:nvPr/>
        </p:nvPicPr>
        <p:blipFill>
          <a:blip r:embed="rId4">
            <a:lum bright="-10000" contrast="10000"/>
          </a:blip>
          <a:srcRect/>
          <a:stretch>
            <a:fillRect/>
          </a:stretch>
        </p:blipFill>
        <p:spPr bwMode="auto">
          <a:xfrm>
            <a:off x="3500430" y="4500546"/>
            <a:ext cx="2357454" cy="2357454"/>
          </a:xfrm>
          <a:prstGeom prst="rect">
            <a:avLst/>
          </a:prstGeom>
          <a:noFill/>
        </p:spPr>
      </p:pic>
      <p:pic>
        <p:nvPicPr>
          <p:cNvPr id="42" name="Picture 7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214678" y="642918"/>
            <a:ext cx="3500462" cy="101963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 rot="2860267">
            <a:off x="6397947" y="2111093"/>
            <a:ext cx="1134451" cy="3315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842498">
            <a:off x="5475917" y="1235921"/>
            <a:ext cx="1055163" cy="35038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20749892">
            <a:off x="3917639" y="1234235"/>
            <a:ext cx="1005360" cy="34652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9866702">
            <a:off x="2723361" y="1705234"/>
            <a:ext cx="802667" cy="3262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9182723">
            <a:off x="1688776" y="2351591"/>
            <a:ext cx="817688" cy="34830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857620" y="5143512"/>
            <a:ext cx="203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Литература</a:t>
            </a:r>
            <a:endParaRPr lang="ru-RU" sz="2800" b="1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214346" y="1643050"/>
            <a:ext cx="2357422" cy="1071569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Прямоугольник 28"/>
          <p:cNvSpPr/>
          <p:nvPr/>
        </p:nvSpPr>
        <p:spPr>
          <a:xfrm>
            <a:off x="2714612" y="0"/>
            <a:ext cx="29161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Классика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1857364"/>
            <a:ext cx="12745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ln/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идеал</a:t>
            </a:r>
            <a:endParaRPr lang="ru-RU" sz="3200" b="1" dirty="0">
              <a:ln/>
              <a:solidFill>
                <a:schemeClr val="accent3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7" name="TextBox 36"/>
          <p:cNvSpPr txBox="1"/>
          <p:nvPr/>
        </p:nvSpPr>
        <p:spPr>
          <a:xfrm rot="2964229">
            <a:off x="1802008" y="4473729"/>
            <a:ext cx="1863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Музыкант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2855441">
            <a:off x="779892" y="3171427"/>
            <a:ext cx="1661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Маэстро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855441">
            <a:off x="3956023" y="5168612"/>
            <a:ext cx="1459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Музыка</a:t>
            </a:r>
            <a:endParaRPr lang="ru-RU" sz="2800" b="1" dirty="0"/>
          </a:p>
        </p:txBody>
      </p:sp>
      <p:pic>
        <p:nvPicPr>
          <p:cNvPr id="40" name="Picture 7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714356"/>
            <a:ext cx="3500462" cy="101963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Прямоугольник 40"/>
          <p:cNvSpPr/>
          <p:nvPr/>
        </p:nvSpPr>
        <p:spPr>
          <a:xfrm>
            <a:off x="428596" y="857232"/>
            <a:ext cx="2714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ln/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совершенство</a:t>
            </a:r>
            <a:endParaRPr lang="ru-RU" sz="3200" b="1" dirty="0">
              <a:ln/>
              <a:solidFill>
                <a:schemeClr val="accent3">
                  <a:lumMod val="75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6000760" y="928670"/>
            <a:ext cx="3500462" cy="1019636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Прямоугольник 43"/>
          <p:cNvSpPr/>
          <p:nvPr/>
        </p:nvSpPr>
        <p:spPr>
          <a:xfrm>
            <a:off x="4143372" y="785794"/>
            <a:ext cx="18784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ln/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божество</a:t>
            </a:r>
            <a:endParaRPr lang="ru-RU" sz="3200" b="1" dirty="0">
              <a:ln/>
              <a:solidFill>
                <a:schemeClr val="accent3">
                  <a:lumMod val="7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45" name="TextBox 44"/>
          <p:cNvSpPr txBox="1"/>
          <p:nvPr/>
        </p:nvSpPr>
        <p:spPr>
          <a:xfrm rot="3584356">
            <a:off x="2978444" y="4461189"/>
            <a:ext cx="1863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Поэт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3538132">
            <a:off x="2179071" y="2871147"/>
            <a:ext cx="1661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Мастер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14744" y="5214950"/>
            <a:ext cx="203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Живопись</a:t>
            </a:r>
            <a:endParaRPr lang="ru-RU" sz="2800" b="1" dirty="0"/>
          </a:p>
        </p:txBody>
      </p:sp>
      <p:sp>
        <p:nvSpPr>
          <p:cNvPr id="48" name="TextBox 47"/>
          <p:cNvSpPr txBox="1"/>
          <p:nvPr/>
        </p:nvSpPr>
        <p:spPr>
          <a:xfrm rot="4667569">
            <a:off x="3735788" y="3633304"/>
            <a:ext cx="1863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Художник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4667569">
            <a:off x="3195367" y="2230368"/>
            <a:ext cx="2165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Живописец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86182" y="5357826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архитектура</a:t>
            </a:r>
            <a:endParaRPr lang="ru-RU" sz="2800" b="1" dirty="0"/>
          </a:p>
        </p:txBody>
      </p:sp>
      <p:sp>
        <p:nvSpPr>
          <p:cNvPr id="52" name="TextBox 51"/>
          <p:cNvSpPr txBox="1"/>
          <p:nvPr/>
        </p:nvSpPr>
        <p:spPr>
          <a:xfrm rot="18029791">
            <a:off x="4685581" y="3519733"/>
            <a:ext cx="193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Архитектор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18029791">
            <a:off x="5509930" y="2075353"/>
            <a:ext cx="193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Зодчий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182" y="5357826"/>
            <a:ext cx="203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Скульптура</a:t>
            </a:r>
            <a:endParaRPr lang="ru-RU" sz="2800" b="1" dirty="0"/>
          </a:p>
        </p:txBody>
      </p:sp>
      <p:sp>
        <p:nvSpPr>
          <p:cNvPr id="55" name="TextBox 54"/>
          <p:cNvSpPr txBox="1"/>
          <p:nvPr/>
        </p:nvSpPr>
        <p:spPr>
          <a:xfrm rot="19022655">
            <a:off x="5509188" y="4122911"/>
            <a:ext cx="1642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Скульптор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9022655">
            <a:off x="6719121" y="2999937"/>
            <a:ext cx="1648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Ваятель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00826" y="1071546"/>
            <a:ext cx="2428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ln/>
                <a:solidFill>
                  <a:schemeClr val="accent3">
                    <a:lumMod val="75000"/>
                  </a:schemeClr>
                </a:solidFill>
                <a:ea typeface="+mj-ea"/>
                <a:cs typeface="+mj-cs"/>
              </a:rPr>
              <a:t>мастерство</a:t>
            </a:r>
            <a:endParaRPr lang="ru-RU" sz="3200" b="1" dirty="0">
              <a:ln/>
              <a:solidFill>
                <a:schemeClr val="accent3">
                  <a:lumMod val="7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21" grpId="0"/>
      <p:bldP spid="21" grpId="1"/>
      <p:bldP spid="29" grpId="0"/>
      <p:bldP spid="37" grpId="0"/>
      <p:bldP spid="39" grpId="0"/>
      <p:bldP spid="39" grpId="1"/>
      <p:bldP spid="45" grpId="0"/>
      <p:bldP spid="47" grpId="0"/>
      <p:bldP spid="47" grpId="2"/>
      <p:bldP spid="48" grpId="0"/>
      <p:bldP spid="49" grpId="0"/>
      <p:bldP spid="50" grpId="0"/>
      <p:bldP spid="50" grpId="4"/>
      <p:bldP spid="52" grpId="0"/>
      <p:bldP spid="53" grpId="0"/>
      <p:bldP spid="54" grpId="1"/>
      <p:bldP spid="54" grpId="4"/>
      <p:bldP spid="55" grpId="0"/>
      <p:bldP spid="5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20</Words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19</cp:revision>
  <dcterms:modified xsi:type="dcterms:W3CDTF">2011-10-22T08:32:51Z</dcterms:modified>
</cp:coreProperties>
</file>