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6" r:id="rId4"/>
    <p:sldId id="259" r:id="rId5"/>
    <p:sldId id="265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901"/>
    <a:srgbClr val="0113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57" autoAdjust="0"/>
    <p:restoredTop sz="94660"/>
  </p:normalViewPr>
  <p:slideViewPr>
    <p:cSldViewPr>
      <p:cViewPr varScale="1">
        <p:scale>
          <a:sx n="68" d="100"/>
          <a:sy n="68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84;&#1091;&#1079;&#1099;&#1082;&#1072;&#1085;&#1090;%20&#1095;&#1072;&#1088;&#1086;&#1076;&#1077;&#1081;\1%20Antonio_Lucio_Vivaldi_-_Violin_Concert_a-moll,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84;&#1091;&#1079;&#1099;&#1082;&#1072;&#1085;&#1090;%20&#1095;&#1072;&#1088;&#1086;&#1076;&#1077;&#1081;\2%20Antonio_Vivaldi_(&#1040;&#1085;&#1090;&#1086;&#1085;&#1080;&#1086;_&#1042;&#1080;&#1074;&#1072;&#1083;&#1100;&#1076;&#1080;)_-_&#1042;&#1088;&#1077;&#1084;&#1077;&#1085;&#1072;_&#1075;&#1086;&#1076;&#1072;_-_&#1042;&#1077;&#1089;&#1085;&#1072;_-_II._Largo_(mp3ostrov.com)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84;&#1091;&#1079;&#1099;&#1082;&#1072;&#1085;&#1090;%20&#1095;&#1072;&#1088;&#1086;&#1076;&#1077;&#1081;\3%20Antonio_Vivaldi_(&#1040;&#1085;&#1090;&#1086;&#1085;&#1080;&#1086;_&#1042;&#1080;&#1074;&#1072;&#1083;_-_&#1042;&#1080;&#1074;&#1072;&#1083;&#1100;&#1076;&#1080;_-_&#1051;&#1077;&#1090;&#1086;_(mp3ostrov.com)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84;&#1091;&#1079;&#1099;&#1082;&#1072;&#1085;&#1090;%20&#1095;&#1072;&#1088;&#1086;&#1076;&#1077;&#1081;\3%20Antonio_Vivaldi_-_Adagio_(mp3ostrov.com)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музыкант чародей\reWalls.com-29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159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4608512" cy="344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 Antonio_Lucio_Vivaldi_-_Violin_Concert_a-moll,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Учитель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628" cy="682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Учитель\Desktop\музыкант чародей\puzzle-artstones-chagall-violoniste-ble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4392488" cy="6172909"/>
          </a:xfrm>
          <a:prstGeom prst="rect">
            <a:avLst/>
          </a:prstGeom>
          <a:noFill/>
        </p:spPr>
      </p:pic>
      <p:pic>
        <p:nvPicPr>
          <p:cNvPr id="5" name="2 Antonio_Vivaldi_(Антонио_Вивальди)_-_Времена_года_-_Весна_-_II._Largo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5892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:\Users\Учитель\Desktop\музыкант чародей\29319263.jpg"/>
          <p:cNvPicPr>
            <a:picLocks noChangeAspect="1" noChangeArrowheads="1"/>
          </p:cNvPicPr>
          <p:nvPr/>
        </p:nvPicPr>
        <p:blipFill>
          <a:blip r:embed="rId3" cstate="print"/>
          <a:srcRect l="47059"/>
          <a:stretch>
            <a:fillRect/>
          </a:stretch>
        </p:blipFill>
        <p:spPr bwMode="auto">
          <a:xfrm flipH="1">
            <a:off x="6588224" y="0"/>
            <a:ext cx="2555776" cy="6924405"/>
          </a:xfrm>
          <a:prstGeom prst="rect">
            <a:avLst/>
          </a:prstGeom>
          <a:noFill/>
        </p:spPr>
      </p:pic>
      <p:pic>
        <p:nvPicPr>
          <p:cNvPr id="6" name="Picture 14" descr="C:\Users\Учитель\Desktop\музыкант чародей\29319263.jpg"/>
          <p:cNvPicPr>
            <a:picLocks noChangeAspect="1" noChangeArrowheads="1"/>
          </p:cNvPicPr>
          <p:nvPr/>
        </p:nvPicPr>
        <p:blipFill>
          <a:blip r:embed="rId3" cstate="print"/>
          <a:srcRect r="76679"/>
          <a:stretch>
            <a:fillRect/>
          </a:stretch>
        </p:blipFill>
        <p:spPr bwMode="auto">
          <a:xfrm flipH="1">
            <a:off x="0" y="0"/>
            <a:ext cx="1296144" cy="69244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C:\Users\Учитель\Desktop\музыкант чародей\293192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5436096" cy="6924405"/>
          </a:xfrm>
          <a:prstGeom prst="rect">
            <a:avLst/>
          </a:prstGeom>
          <a:noFill/>
        </p:spPr>
      </p:pic>
      <p:pic>
        <p:nvPicPr>
          <p:cNvPr id="7" name="3 Antonio_Vivaldi_(Антонио_Вивал_-_Вивальди_-_Лето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64533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Учитель\Desktop\музыкант чародей\sursa-foto-inceputulsfarsituluiunnouincepu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652" cy="6873691"/>
          </a:xfrm>
          <a:prstGeom prst="rect">
            <a:avLst/>
          </a:prstGeom>
          <a:noFill/>
        </p:spPr>
      </p:pic>
      <p:pic>
        <p:nvPicPr>
          <p:cNvPr id="5" name="3 Antonio_Vivaldi_-_Adagio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1653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старый повар\57897590_TP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1710" cy="754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Экран (4:3)</PresentationFormat>
  <Paragraphs>0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9</cp:revision>
  <dcterms:created xsi:type="dcterms:W3CDTF">2011-11-06T11:51:26Z</dcterms:created>
  <dcterms:modified xsi:type="dcterms:W3CDTF">2011-11-25T09:44:30Z</dcterms:modified>
</cp:coreProperties>
</file>