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4660"/>
  </p:normalViewPr>
  <p:slideViewPr>
    <p:cSldViewPr>
      <p:cViewPr>
        <p:scale>
          <a:sx n="60" d="100"/>
          <a:sy n="60" d="100"/>
        </p:scale>
        <p:origin x="-1422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63411-6C22-4F1B-9E00-7378A8A97067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C5C02-F6E2-49F7-8D1D-420991F03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101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63411-6C22-4F1B-9E00-7378A8A97067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C5C02-F6E2-49F7-8D1D-420991F03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48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63411-6C22-4F1B-9E00-7378A8A97067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C5C02-F6E2-49F7-8D1D-420991F03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715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63411-6C22-4F1B-9E00-7378A8A97067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C5C02-F6E2-49F7-8D1D-420991F03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393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63411-6C22-4F1B-9E00-7378A8A97067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C5C02-F6E2-49F7-8D1D-420991F03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576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63411-6C22-4F1B-9E00-7378A8A97067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C5C02-F6E2-49F7-8D1D-420991F03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616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63411-6C22-4F1B-9E00-7378A8A97067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C5C02-F6E2-49F7-8D1D-420991F03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256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63411-6C22-4F1B-9E00-7378A8A97067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C5C02-F6E2-49F7-8D1D-420991F03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939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63411-6C22-4F1B-9E00-7378A8A97067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C5C02-F6E2-49F7-8D1D-420991F03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734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63411-6C22-4F1B-9E00-7378A8A97067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C5C02-F6E2-49F7-8D1D-420991F03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116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63411-6C22-4F1B-9E00-7378A8A97067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C5C02-F6E2-49F7-8D1D-420991F03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233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63411-6C22-4F1B-9E00-7378A8A97067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C5C02-F6E2-49F7-8D1D-420991F03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51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Mistral" pitchFamily="66" charset="0"/>
              </a:rPr>
              <a:t>Эдвард Григ</a:t>
            </a:r>
          </a:p>
          <a:p>
            <a:r>
              <a:rPr lang="ru-RU" dirty="0" smtClean="0">
                <a:latin typeface="Mistral" pitchFamily="66" charset="0"/>
              </a:rPr>
              <a:t>Пер </a:t>
            </a:r>
            <a:r>
              <a:rPr lang="ru-RU" dirty="0" err="1" smtClean="0">
                <a:latin typeface="Mistral" pitchFamily="66" charset="0"/>
              </a:rPr>
              <a:t>Гюнт</a:t>
            </a:r>
            <a:endParaRPr lang="ru-RU" dirty="0" smtClean="0">
              <a:latin typeface="Mistral" pitchFamily="66" charset="0"/>
            </a:endParaRPr>
          </a:p>
          <a:p>
            <a:r>
              <a:rPr lang="ru-RU" dirty="0" smtClean="0">
                <a:latin typeface="Mistral" pitchFamily="66" charset="0"/>
              </a:rPr>
              <a:t>(по сказке Генрика Ибсена)</a:t>
            </a:r>
            <a:endParaRPr lang="ru-RU" dirty="0">
              <a:latin typeface="Mistral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36096" cy="371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83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ru-RU" dirty="0">
                <a:latin typeface="Mistral" pitchFamily="66" charset="0"/>
              </a:rPr>
              <a:t>Почему мне понравилось это произведение.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8352928" cy="49685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latin typeface="Mistral" pitchFamily="66" charset="0"/>
              </a:rPr>
              <a:t>Пер </a:t>
            </a:r>
            <a:r>
              <a:rPr lang="ru-RU" dirty="0" err="1" smtClean="0">
                <a:latin typeface="Mistral" pitchFamily="66" charset="0"/>
              </a:rPr>
              <a:t>Гюнт</a:t>
            </a:r>
            <a:r>
              <a:rPr lang="ru-RU" dirty="0" smtClean="0">
                <a:latin typeface="Mistral" pitchFamily="66" charset="0"/>
              </a:rPr>
              <a:t> - это фантазер и поэт.  </a:t>
            </a:r>
            <a:r>
              <a:rPr lang="ru-RU" dirty="0">
                <a:latin typeface="Mistral" pitchFamily="66" charset="0"/>
              </a:rPr>
              <a:t>П</a:t>
            </a:r>
            <a:r>
              <a:rPr lang="ru-RU" dirty="0" smtClean="0">
                <a:latin typeface="Mistral" pitchFamily="66" charset="0"/>
              </a:rPr>
              <a:t>роизведение говорит о судьбе  человека, живущего  в своих мечтах и фантазиях . </a:t>
            </a:r>
            <a:r>
              <a:rPr lang="ru-RU" dirty="0">
                <a:latin typeface="Mistral" pitchFamily="66" charset="0"/>
              </a:rPr>
              <a:t>Н</a:t>
            </a:r>
            <a:r>
              <a:rPr lang="ru-RU" dirty="0" smtClean="0">
                <a:latin typeface="Mistral" pitchFamily="66" charset="0"/>
              </a:rPr>
              <a:t>икто не понимал его внутреннего мира  и поэтому он пошел искать богатство земное , а не душевное (любовь, покой ,радость) . Он знал, что это богатство рядом и то что путь к нему ближе, но ему хотелось большего:  денег, вечной молодости, </a:t>
            </a:r>
            <a:r>
              <a:rPr lang="ru-RU" dirty="0">
                <a:latin typeface="Mistral" pitchFamily="66" charset="0"/>
              </a:rPr>
              <a:t>ф</a:t>
            </a:r>
            <a:r>
              <a:rPr lang="ru-RU" dirty="0" smtClean="0">
                <a:latin typeface="Mistral" pitchFamily="66" charset="0"/>
              </a:rPr>
              <a:t>альшивого сияния драгоценных камней. Он нашел это, но потерял  красоту мира  и свою любовь </a:t>
            </a:r>
            <a:r>
              <a:rPr lang="ru-RU" dirty="0" err="1" smtClean="0">
                <a:latin typeface="Mistral" pitchFamily="66" charset="0"/>
              </a:rPr>
              <a:t>Сольвиег</a:t>
            </a:r>
            <a:r>
              <a:rPr lang="ru-RU" dirty="0" smtClean="0">
                <a:latin typeface="Mistral" pitchFamily="66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Mistral" pitchFamily="66" charset="0"/>
              </a:rPr>
              <a:t> Когда он очнулся от прельстившего его мира -   было очень поздно… </a:t>
            </a:r>
            <a:endParaRPr lang="ru-RU" dirty="0"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72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istral" pitchFamily="66" charset="0"/>
              </a:rPr>
              <a:t>Счастье  Пера </a:t>
            </a:r>
            <a:r>
              <a:rPr lang="ru-RU" dirty="0" err="1" smtClean="0">
                <a:latin typeface="Mistral" pitchFamily="66" charset="0"/>
              </a:rPr>
              <a:t>Гюнта</a:t>
            </a:r>
            <a:endParaRPr lang="ru-RU" dirty="0">
              <a:latin typeface="Mistral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Century" pitchFamily="18" charset="0"/>
              </a:rPr>
              <a:t>А где мы ищем счастье?  </a:t>
            </a:r>
          </a:p>
          <a:p>
            <a:pPr marL="0" indent="0">
              <a:buNone/>
            </a:pPr>
            <a:r>
              <a:rPr lang="ru-RU" dirty="0" smtClean="0">
                <a:latin typeface="Century" pitchFamily="18" charset="0"/>
              </a:rPr>
              <a:t>Где мглою все одето </a:t>
            </a:r>
          </a:p>
          <a:p>
            <a:pPr marL="0" indent="0">
              <a:buNone/>
            </a:pPr>
            <a:r>
              <a:rPr lang="ru-RU" dirty="0" smtClean="0">
                <a:latin typeface="Century" pitchFamily="18" charset="0"/>
              </a:rPr>
              <a:t>Зачем там ищем счастье? </a:t>
            </a:r>
          </a:p>
          <a:p>
            <a:pPr marL="0" indent="0">
              <a:buNone/>
            </a:pPr>
            <a:r>
              <a:rPr lang="ru-RU" dirty="0" smtClean="0">
                <a:latin typeface="Century" pitchFamily="18" charset="0"/>
              </a:rPr>
              <a:t>Ведь может быть оно,  </a:t>
            </a:r>
          </a:p>
          <a:p>
            <a:pPr marL="0" indent="0">
              <a:buNone/>
            </a:pPr>
            <a:r>
              <a:rPr lang="ru-RU" dirty="0" smtClean="0">
                <a:latin typeface="Century" pitchFamily="18" charset="0"/>
              </a:rPr>
              <a:t>Живет с тобою рядом, </a:t>
            </a:r>
          </a:p>
          <a:p>
            <a:pPr marL="0" indent="0">
              <a:buNone/>
            </a:pPr>
            <a:r>
              <a:rPr lang="ru-RU" dirty="0" smtClean="0">
                <a:latin typeface="Century" pitchFamily="18" charset="0"/>
              </a:rPr>
              <a:t>А ты не замечаешь, </a:t>
            </a:r>
          </a:p>
          <a:p>
            <a:pPr marL="0" indent="0">
              <a:buNone/>
            </a:pPr>
            <a:r>
              <a:rPr lang="ru-RU" dirty="0" smtClean="0">
                <a:latin typeface="Century" pitchFamily="18" charset="0"/>
              </a:rPr>
              <a:t>Что где-то по соседству</a:t>
            </a:r>
          </a:p>
          <a:p>
            <a:pPr marL="0" indent="0">
              <a:buNone/>
            </a:pPr>
            <a:r>
              <a:rPr lang="ru-RU" dirty="0" smtClean="0">
                <a:latin typeface="Century" pitchFamily="18" charset="0"/>
              </a:rPr>
              <a:t>Живет оно одно.</a:t>
            </a:r>
            <a:r>
              <a:rPr lang="ru-RU" dirty="0" smtClean="0">
                <a:latin typeface="Century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latin typeface="Century" pitchFamily="18" charset="0"/>
              </a:rPr>
              <a:t>А где мы ищем счастье?  </a:t>
            </a:r>
          </a:p>
          <a:p>
            <a:pPr marL="0" indent="0">
              <a:buNone/>
            </a:pPr>
            <a:r>
              <a:rPr lang="ru-RU" dirty="0" smtClean="0">
                <a:latin typeface="Century" pitchFamily="18" charset="0"/>
              </a:rPr>
              <a:t>В богатстве, в славе, в лести.</a:t>
            </a:r>
          </a:p>
          <a:p>
            <a:pPr marL="0" indent="0">
              <a:buNone/>
            </a:pPr>
            <a:r>
              <a:rPr lang="ru-RU" dirty="0" smtClean="0">
                <a:latin typeface="Century" pitchFamily="18" charset="0"/>
              </a:rPr>
              <a:t>Спускаемся в пещеры подземных королей,</a:t>
            </a:r>
          </a:p>
          <a:p>
            <a:pPr marL="0" indent="0">
              <a:buNone/>
            </a:pPr>
            <a:r>
              <a:rPr lang="ru-RU" dirty="0" smtClean="0">
                <a:latin typeface="Century" pitchFamily="18" charset="0"/>
              </a:rPr>
              <a:t>И там мы забываем</a:t>
            </a:r>
          </a:p>
          <a:p>
            <a:pPr marL="0" indent="0">
              <a:buNone/>
            </a:pPr>
            <a:r>
              <a:rPr lang="ru-RU" dirty="0" smtClean="0">
                <a:latin typeface="Century" pitchFamily="18" charset="0"/>
              </a:rPr>
              <a:t>О ждущей нас невесте, </a:t>
            </a:r>
          </a:p>
          <a:p>
            <a:pPr marL="0" indent="0">
              <a:buNone/>
            </a:pPr>
            <a:r>
              <a:rPr lang="ru-RU" dirty="0" smtClean="0">
                <a:latin typeface="Century" pitchFamily="18" charset="0"/>
              </a:rPr>
              <a:t>Два дня, богатства ради, </a:t>
            </a:r>
          </a:p>
          <a:p>
            <a:pPr marL="0" indent="0">
              <a:buNone/>
            </a:pPr>
            <a:r>
              <a:rPr lang="ru-RU" dirty="0" smtClean="0">
                <a:latin typeface="Century" pitchFamily="18" charset="0"/>
              </a:rPr>
              <a:t>Идут за сотню дней.</a:t>
            </a:r>
          </a:p>
          <a:p>
            <a:pPr marL="0" indent="0">
              <a:buNone/>
            </a:pPr>
            <a:endParaRPr lang="ru-RU" dirty="0"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07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latin typeface="Mistral" pitchFamily="66" charset="0"/>
              </a:rPr>
              <a:t>Продолжение</a:t>
            </a:r>
            <a:endParaRPr lang="ru-RU" sz="2800" dirty="0">
              <a:latin typeface="Mistral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5100" dirty="0" smtClean="0">
                <a:latin typeface="Century" pitchFamily="18" charset="0"/>
              </a:rPr>
              <a:t>Но лживые каменья</a:t>
            </a:r>
          </a:p>
          <a:p>
            <a:pPr marL="0" indent="0">
              <a:buNone/>
            </a:pPr>
            <a:r>
              <a:rPr lang="ru-RU" sz="5100" dirty="0">
                <a:latin typeface="Century" pitchFamily="18" charset="0"/>
              </a:rPr>
              <a:t>Б</a:t>
            </a:r>
            <a:r>
              <a:rPr lang="ru-RU" sz="5100" dirty="0" smtClean="0">
                <a:latin typeface="Century" pitchFamily="18" charset="0"/>
              </a:rPr>
              <a:t>лестят фальшивым светом,</a:t>
            </a:r>
          </a:p>
          <a:p>
            <a:pPr marL="0" indent="0">
              <a:buNone/>
            </a:pPr>
            <a:r>
              <a:rPr lang="ru-RU" sz="5100" dirty="0" smtClean="0">
                <a:latin typeface="Century" pitchFamily="18" charset="0"/>
              </a:rPr>
              <a:t>А лживые стремленья </a:t>
            </a:r>
          </a:p>
          <a:p>
            <a:pPr marL="0" indent="0">
              <a:buNone/>
            </a:pPr>
            <a:r>
              <a:rPr lang="ru-RU" sz="5100" dirty="0">
                <a:latin typeface="Century" pitchFamily="18" charset="0"/>
              </a:rPr>
              <a:t>В</a:t>
            </a:r>
            <a:r>
              <a:rPr lang="ru-RU" sz="5100" dirty="0" smtClean="0">
                <a:latin typeface="Century" pitchFamily="18" charset="0"/>
              </a:rPr>
              <a:t>едут нас в никуда.</a:t>
            </a:r>
          </a:p>
          <a:p>
            <a:pPr marL="0" indent="0">
              <a:buNone/>
            </a:pPr>
            <a:r>
              <a:rPr lang="ru-RU" sz="5100" dirty="0" smtClean="0">
                <a:latin typeface="Century" pitchFamily="18" charset="0"/>
              </a:rPr>
              <a:t>Потом мы понимаем, </a:t>
            </a:r>
            <a:br>
              <a:rPr lang="ru-RU" sz="5100" dirty="0" smtClean="0">
                <a:latin typeface="Century" pitchFamily="18" charset="0"/>
              </a:rPr>
            </a:br>
            <a:r>
              <a:rPr lang="ru-RU" sz="5100" dirty="0" smtClean="0">
                <a:latin typeface="Century" pitchFamily="18" charset="0"/>
              </a:rPr>
              <a:t>Как много потеряли.</a:t>
            </a:r>
          </a:p>
          <a:p>
            <a:pPr marL="0" indent="0">
              <a:buNone/>
            </a:pPr>
            <a:r>
              <a:rPr lang="ru-RU" sz="5100" dirty="0" smtClean="0">
                <a:latin typeface="Century" pitchFamily="18" charset="0"/>
              </a:rPr>
              <a:t>Потом мы понимаем, </a:t>
            </a:r>
          </a:p>
          <a:p>
            <a:pPr marL="0" indent="0">
              <a:buNone/>
            </a:pPr>
            <a:r>
              <a:rPr lang="ru-RU" sz="5100" dirty="0">
                <a:latin typeface="Century" pitchFamily="18" charset="0"/>
              </a:rPr>
              <a:t>Ч</a:t>
            </a:r>
            <a:r>
              <a:rPr lang="ru-RU" sz="5100" dirty="0" smtClean="0">
                <a:latin typeface="Century" pitchFamily="18" charset="0"/>
              </a:rPr>
              <a:t>то жили без добра.</a:t>
            </a:r>
          </a:p>
          <a:p>
            <a:pPr marL="0" indent="0">
              <a:buNone/>
            </a:pPr>
            <a:r>
              <a:rPr lang="ru-RU" sz="5100" dirty="0" smtClean="0">
                <a:latin typeface="Century" pitchFamily="18" charset="0"/>
              </a:rPr>
              <a:t>И манит берег детства,</a:t>
            </a:r>
          </a:p>
          <a:p>
            <a:pPr marL="0" indent="0">
              <a:buNone/>
            </a:pPr>
            <a:r>
              <a:rPr lang="ru-RU" sz="5100" dirty="0" smtClean="0">
                <a:latin typeface="Century" pitchFamily="18" charset="0"/>
              </a:rPr>
              <a:t>И манит берег дальний.</a:t>
            </a:r>
          </a:p>
          <a:p>
            <a:pPr marL="0" indent="0">
              <a:buNone/>
            </a:pPr>
            <a:r>
              <a:rPr lang="ru-RU" sz="5100" dirty="0" smtClean="0">
                <a:latin typeface="Century" pitchFamily="18" charset="0"/>
              </a:rPr>
              <a:t>Где встретишь свою </a:t>
            </a:r>
            <a:r>
              <a:rPr lang="ru-RU" sz="5100" dirty="0" err="1" smtClean="0">
                <a:latin typeface="Century" pitchFamily="18" charset="0"/>
              </a:rPr>
              <a:t>Сольвейг</a:t>
            </a:r>
            <a:r>
              <a:rPr lang="ru-RU" sz="5100" dirty="0" smtClean="0">
                <a:latin typeface="Century" pitchFamily="18" charset="0"/>
              </a:rPr>
              <a:t>,  </a:t>
            </a:r>
          </a:p>
          <a:p>
            <a:pPr marL="0" indent="0">
              <a:buNone/>
            </a:pPr>
            <a:r>
              <a:rPr lang="ru-RU" sz="5100" dirty="0">
                <a:latin typeface="Century" pitchFamily="18" charset="0"/>
              </a:rPr>
              <a:t>Г</a:t>
            </a:r>
            <a:r>
              <a:rPr lang="ru-RU" sz="5100" dirty="0" smtClean="0">
                <a:latin typeface="Century" pitchFamily="18" charset="0"/>
              </a:rPr>
              <a:t>де ждут тебя всегда.</a:t>
            </a:r>
          </a:p>
          <a:p>
            <a:pPr marL="0" indent="0" algn="r">
              <a:buNone/>
            </a:pPr>
            <a:r>
              <a:rPr lang="ru-RU" sz="5100" dirty="0" smtClean="0">
                <a:latin typeface="Century" pitchFamily="18" charset="0"/>
              </a:rPr>
              <a:t>Аня </a:t>
            </a:r>
            <a:r>
              <a:rPr lang="ru-RU" sz="5100" dirty="0" err="1" smtClean="0">
                <a:latin typeface="Century" pitchFamily="18" charset="0"/>
              </a:rPr>
              <a:t>Ковыляева</a:t>
            </a:r>
            <a:endParaRPr lang="ru-RU" sz="5100" dirty="0" smtClean="0">
              <a:latin typeface="Century" pitchFamily="18" charset="0"/>
            </a:endParaRPr>
          </a:p>
          <a:p>
            <a:endParaRPr lang="ru-RU" dirty="0"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27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220</Words>
  <Application>Microsoft Office PowerPoint</Application>
  <PresentationFormat>Экран (4:3)</PresentationFormat>
  <Paragraphs>35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Почему мне понравилось это произведение. </vt:lpstr>
      <vt:lpstr>Счастье  Пера Гюнта</vt:lpstr>
      <vt:lpstr>Продолжение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Digital</dc:creator>
  <cp:lastModifiedBy>Digital</cp:lastModifiedBy>
  <cp:revision>15</cp:revision>
  <dcterms:created xsi:type="dcterms:W3CDTF">2012-12-09T14:55:27Z</dcterms:created>
  <dcterms:modified xsi:type="dcterms:W3CDTF">2012-12-09T16:39:14Z</dcterms:modified>
</cp:coreProperties>
</file>